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1165" r:id="rId4"/>
    <p:sldId id="268" r:id="rId5"/>
    <p:sldId id="578" r:id="rId6"/>
    <p:sldId id="538" r:id="rId7"/>
    <p:sldId id="533" r:id="rId8"/>
    <p:sldId id="1170" r:id="rId9"/>
    <p:sldId id="537" r:id="rId10"/>
    <p:sldId id="318" r:id="rId11"/>
    <p:sldId id="580" r:id="rId12"/>
    <p:sldId id="1163" r:id="rId13"/>
    <p:sldId id="278" r:id="rId14"/>
    <p:sldId id="579" r:id="rId15"/>
    <p:sldId id="279" r:id="rId16"/>
    <p:sldId id="280" r:id="rId17"/>
    <p:sldId id="1168" r:id="rId18"/>
    <p:sldId id="274" r:id="rId19"/>
    <p:sldId id="1164" r:id="rId20"/>
    <p:sldId id="1167"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4"/>
  </p:normalViewPr>
  <p:slideViewPr>
    <p:cSldViewPr snapToGrid="0" snapToObjects="1">
      <p:cViewPr varScale="1">
        <p:scale>
          <a:sx n="100" d="100"/>
          <a:sy n="100" d="100"/>
        </p:scale>
        <p:origin x="1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43CB9A-5399-EC48-AB5D-9A47FC32A74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CD1D979-CA4F-2D45-AF82-BB838F2A0F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966D633-2FFA-C44F-BBE6-88DC5B190990}"/>
              </a:ext>
            </a:extLst>
          </p:cNvPr>
          <p:cNvSpPr>
            <a:spLocks noGrp="1"/>
          </p:cNvSpPr>
          <p:nvPr>
            <p:ph type="dt" sz="half" idx="10"/>
          </p:nvPr>
        </p:nvSpPr>
        <p:spPr/>
        <p:txBody>
          <a:bodyPr/>
          <a:lstStyle/>
          <a:p>
            <a:fld id="{612B10E7-70D2-AF4E-B23D-C8BE10BC3EB0}" type="datetimeFigureOut">
              <a:rPr kumimoji="1" lang="ja-JP" altLang="en-US" smtClean="0"/>
              <a:t>2021/1/21</a:t>
            </a:fld>
            <a:endParaRPr kumimoji="1" lang="ja-JP" altLang="en-US"/>
          </a:p>
        </p:txBody>
      </p:sp>
      <p:sp>
        <p:nvSpPr>
          <p:cNvPr id="5" name="フッター プレースホルダー 4">
            <a:extLst>
              <a:ext uri="{FF2B5EF4-FFF2-40B4-BE49-F238E27FC236}">
                <a16:creationId xmlns:a16="http://schemas.microsoft.com/office/drawing/2014/main" id="{59989E5B-B513-134D-9CAF-4E39216D74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B37803-63EF-2A46-8A73-A073FB4AC33C}"/>
              </a:ext>
            </a:extLst>
          </p:cNvPr>
          <p:cNvSpPr>
            <a:spLocks noGrp="1"/>
          </p:cNvSpPr>
          <p:nvPr>
            <p:ph type="sldNum" sz="quarter" idx="12"/>
          </p:nvPr>
        </p:nvSpPr>
        <p:spPr/>
        <p:txBody>
          <a:bodyPr/>
          <a:lstStyle/>
          <a:p>
            <a:fld id="{3FB6081B-02F6-5C48-BDF7-14482F24A25A}" type="slidenum">
              <a:rPr kumimoji="1" lang="ja-JP" altLang="en-US" smtClean="0"/>
              <a:t>‹#›</a:t>
            </a:fld>
            <a:endParaRPr kumimoji="1" lang="ja-JP" altLang="en-US"/>
          </a:p>
        </p:txBody>
      </p:sp>
    </p:spTree>
    <p:extLst>
      <p:ext uri="{BB962C8B-B14F-4D97-AF65-F5344CB8AC3E}">
        <p14:creationId xmlns:p14="http://schemas.microsoft.com/office/powerpoint/2010/main" val="262590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EE5471-7523-5D4B-BDDC-0B7D6DA4B8A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013A9D2-85AA-B547-BA91-722D5F66EE4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619EA7-43DF-C245-83F4-066272756A87}"/>
              </a:ext>
            </a:extLst>
          </p:cNvPr>
          <p:cNvSpPr>
            <a:spLocks noGrp="1"/>
          </p:cNvSpPr>
          <p:nvPr>
            <p:ph type="dt" sz="half" idx="10"/>
          </p:nvPr>
        </p:nvSpPr>
        <p:spPr/>
        <p:txBody>
          <a:bodyPr/>
          <a:lstStyle/>
          <a:p>
            <a:fld id="{612B10E7-70D2-AF4E-B23D-C8BE10BC3EB0}" type="datetimeFigureOut">
              <a:rPr kumimoji="1" lang="ja-JP" altLang="en-US" smtClean="0"/>
              <a:t>2021/1/21</a:t>
            </a:fld>
            <a:endParaRPr kumimoji="1" lang="ja-JP" altLang="en-US"/>
          </a:p>
        </p:txBody>
      </p:sp>
      <p:sp>
        <p:nvSpPr>
          <p:cNvPr id="5" name="フッター プレースホルダー 4">
            <a:extLst>
              <a:ext uri="{FF2B5EF4-FFF2-40B4-BE49-F238E27FC236}">
                <a16:creationId xmlns:a16="http://schemas.microsoft.com/office/drawing/2014/main" id="{0598FE12-911F-5740-B8F0-9DB935CF21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B6E0C5-979F-3A44-B77F-FF95B49A4EB9}"/>
              </a:ext>
            </a:extLst>
          </p:cNvPr>
          <p:cNvSpPr>
            <a:spLocks noGrp="1"/>
          </p:cNvSpPr>
          <p:nvPr>
            <p:ph type="sldNum" sz="quarter" idx="12"/>
          </p:nvPr>
        </p:nvSpPr>
        <p:spPr/>
        <p:txBody>
          <a:bodyPr/>
          <a:lstStyle/>
          <a:p>
            <a:fld id="{3FB6081B-02F6-5C48-BDF7-14482F24A25A}" type="slidenum">
              <a:rPr kumimoji="1" lang="ja-JP" altLang="en-US" smtClean="0"/>
              <a:t>‹#›</a:t>
            </a:fld>
            <a:endParaRPr kumimoji="1" lang="ja-JP" altLang="en-US"/>
          </a:p>
        </p:txBody>
      </p:sp>
    </p:spTree>
    <p:extLst>
      <p:ext uri="{BB962C8B-B14F-4D97-AF65-F5344CB8AC3E}">
        <p14:creationId xmlns:p14="http://schemas.microsoft.com/office/powerpoint/2010/main" val="325527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7391957-26EC-C94C-A608-7207E96EFEE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5CC90C0-EA15-5440-AD5E-DC187A6C73A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F45FF8-F02F-6341-B370-9F3766E7C81F}"/>
              </a:ext>
            </a:extLst>
          </p:cNvPr>
          <p:cNvSpPr>
            <a:spLocks noGrp="1"/>
          </p:cNvSpPr>
          <p:nvPr>
            <p:ph type="dt" sz="half" idx="10"/>
          </p:nvPr>
        </p:nvSpPr>
        <p:spPr/>
        <p:txBody>
          <a:bodyPr/>
          <a:lstStyle/>
          <a:p>
            <a:fld id="{612B10E7-70D2-AF4E-B23D-C8BE10BC3EB0}" type="datetimeFigureOut">
              <a:rPr kumimoji="1" lang="ja-JP" altLang="en-US" smtClean="0"/>
              <a:t>2021/1/21</a:t>
            </a:fld>
            <a:endParaRPr kumimoji="1" lang="ja-JP" altLang="en-US"/>
          </a:p>
        </p:txBody>
      </p:sp>
      <p:sp>
        <p:nvSpPr>
          <p:cNvPr id="5" name="フッター プレースホルダー 4">
            <a:extLst>
              <a:ext uri="{FF2B5EF4-FFF2-40B4-BE49-F238E27FC236}">
                <a16:creationId xmlns:a16="http://schemas.microsoft.com/office/drawing/2014/main" id="{FBC81163-BFC6-BB4E-9422-79D1C51C57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6D9F2E-8790-4049-AF2A-553A12D2B8B9}"/>
              </a:ext>
            </a:extLst>
          </p:cNvPr>
          <p:cNvSpPr>
            <a:spLocks noGrp="1"/>
          </p:cNvSpPr>
          <p:nvPr>
            <p:ph type="sldNum" sz="quarter" idx="12"/>
          </p:nvPr>
        </p:nvSpPr>
        <p:spPr/>
        <p:txBody>
          <a:bodyPr/>
          <a:lstStyle/>
          <a:p>
            <a:fld id="{3FB6081B-02F6-5C48-BDF7-14482F24A25A}" type="slidenum">
              <a:rPr kumimoji="1" lang="ja-JP" altLang="en-US" smtClean="0"/>
              <a:t>‹#›</a:t>
            </a:fld>
            <a:endParaRPr kumimoji="1" lang="ja-JP" altLang="en-US"/>
          </a:p>
        </p:txBody>
      </p:sp>
    </p:spTree>
    <p:extLst>
      <p:ext uri="{BB962C8B-B14F-4D97-AF65-F5344CB8AC3E}">
        <p14:creationId xmlns:p14="http://schemas.microsoft.com/office/powerpoint/2010/main" val="271445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132426-EE7B-4648-BF8C-191F508DD18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C21344D-EB39-E842-8AFA-707812DECF1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159FA0-38D1-C04A-BB69-811F3CF16187}"/>
              </a:ext>
            </a:extLst>
          </p:cNvPr>
          <p:cNvSpPr>
            <a:spLocks noGrp="1"/>
          </p:cNvSpPr>
          <p:nvPr>
            <p:ph type="dt" sz="half" idx="10"/>
          </p:nvPr>
        </p:nvSpPr>
        <p:spPr/>
        <p:txBody>
          <a:bodyPr/>
          <a:lstStyle/>
          <a:p>
            <a:fld id="{612B10E7-70D2-AF4E-B23D-C8BE10BC3EB0}" type="datetimeFigureOut">
              <a:rPr kumimoji="1" lang="ja-JP" altLang="en-US" smtClean="0"/>
              <a:t>2021/1/21</a:t>
            </a:fld>
            <a:endParaRPr kumimoji="1" lang="ja-JP" altLang="en-US"/>
          </a:p>
        </p:txBody>
      </p:sp>
      <p:sp>
        <p:nvSpPr>
          <p:cNvPr id="5" name="フッター プレースホルダー 4">
            <a:extLst>
              <a:ext uri="{FF2B5EF4-FFF2-40B4-BE49-F238E27FC236}">
                <a16:creationId xmlns:a16="http://schemas.microsoft.com/office/drawing/2014/main" id="{902907BE-EE3E-884F-ACF8-10F80034DB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EE28B2-BB45-734A-AE57-E3A0CD34A458}"/>
              </a:ext>
            </a:extLst>
          </p:cNvPr>
          <p:cNvSpPr>
            <a:spLocks noGrp="1"/>
          </p:cNvSpPr>
          <p:nvPr>
            <p:ph type="sldNum" sz="quarter" idx="12"/>
          </p:nvPr>
        </p:nvSpPr>
        <p:spPr/>
        <p:txBody>
          <a:bodyPr/>
          <a:lstStyle/>
          <a:p>
            <a:fld id="{3FB6081B-02F6-5C48-BDF7-14482F24A25A}" type="slidenum">
              <a:rPr kumimoji="1" lang="ja-JP" altLang="en-US" smtClean="0"/>
              <a:t>‹#›</a:t>
            </a:fld>
            <a:endParaRPr kumimoji="1" lang="ja-JP" altLang="en-US"/>
          </a:p>
        </p:txBody>
      </p:sp>
    </p:spTree>
    <p:extLst>
      <p:ext uri="{BB962C8B-B14F-4D97-AF65-F5344CB8AC3E}">
        <p14:creationId xmlns:p14="http://schemas.microsoft.com/office/powerpoint/2010/main" val="2738573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3E423B-F33F-6946-9E46-BA97B43206D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F786BC-8648-C141-932A-9DCE358F77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A2619EE-08DC-2D49-A5B7-3990AAB03657}"/>
              </a:ext>
            </a:extLst>
          </p:cNvPr>
          <p:cNvSpPr>
            <a:spLocks noGrp="1"/>
          </p:cNvSpPr>
          <p:nvPr>
            <p:ph type="dt" sz="half" idx="10"/>
          </p:nvPr>
        </p:nvSpPr>
        <p:spPr/>
        <p:txBody>
          <a:bodyPr/>
          <a:lstStyle/>
          <a:p>
            <a:fld id="{612B10E7-70D2-AF4E-B23D-C8BE10BC3EB0}" type="datetimeFigureOut">
              <a:rPr kumimoji="1" lang="ja-JP" altLang="en-US" smtClean="0"/>
              <a:t>2021/1/21</a:t>
            </a:fld>
            <a:endParaRPr kumimoji="1" lang="ja-JP" altLang="en-US"/>
          </a:p>
        </p:txBody>
      </p:sp>
      <p:sp>
        <p:nvSpPr>
          <p:cNvPr id="5" name="フッター プレースホルダー 4">
            <a:extLst>
              <a:ext uri="{FF2B5EF4-FFF2-40B4-BE49-F238E27FC236}">
                <a16:creationId xmlns:a16="http://schemas.microsoft.com/office/drawing/2014/main" id="{798A8F4E-AD79-7D49-B6EA-C57C5A92E8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5AB142-D62A-9A42-9867-4D704E61C7DC}"/>
              </a:ext>
            </a:extLst>
          </p:cNvPr>
          <p:cNvSpPr>
            <a:spLocks noGrp="1"/>
          </p:cNvSpPr>
          <p:nvPr>
            <p:ph type="sldNum" sz="quarter" idx="12"/>
          </p:nvPr>
        </p:nvSpPr>
        <p:spPr/>
        <p:txBody>
          <a:bodyPr/>
          <a:lstStyle/>
          <a:p>
            <a:fld id="{3FB6081B-02F6-5C48-BDF7-14482F24A25A}" type="slidenum">
              <a:rPr kumimoji="1" lang="ja-JP" altLang="en-US" smtClean="0"/>
              <a:t>‹#›</a:t>
            </a:fld>
            <a:endParaRPr kumimoji="1" lang="ja-JP" altLang="en-US"/>
          </a:p>
        </p:txBody>
      </p:sp>
    </p:spTree>
    <p:extLst>
      <p:ext uri="{BB962C8B-B14F-4D97-AF65-F5344CB8AC3E}">
        <p14:creationId xmlns:p14="http://schemas.microsoft.com/office/powerpoint/2010/main" val="313605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732B6A-0A3E-4543-A61B-EA913B64052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7FA32F-12F3-EF4F-81BA-27EF1C3DCBD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4DB8AA0-67EC-9E44-9D64-B66A461F976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9D07C5D-3D8E-EB42-BA69-A67137FF37A8}"/>
              </a:ext>
            </a:extLst>
          </p:cNvPr>
          <p:cNvSpPr>
            <a:spLocks noGrp="1"/>
          </p:cNvSpPr>
          <p:nvPr>
            <p:ph type="dt" sz="half" idx="10"/>
          </p:nvPr>
        </p:nvSpPr>
        <p:spPr/>
        <p:txBody>
          <a:bodyPr/>
          <a:lstStyle/>
          <a:p>
            <a:fld id="{612B10E7-70D2-AF4E-B23D-C8BE10BC3EB0}" type="datetimeFigureOut">
              <a:rPr kumimoji="1" lang="ja-JP" altLang="en-US" smtClean="0"/>
              <a:t>2021/1/21</a:t>
            </a:fld>
            <a:endParaRPr kumimoji="1" lang="ja-JP" altLang="en-US"/>
          </a:p>
        </p:txBody>
      </p:sp>
      <p:sp>
        <p:nvSpPr>
          <p:cNvPr id="6" name="フッター プレースホルダー 5">
            <a:extLst>
              <a:ext uri="{FF2B5EF4-FFF2-40B4-BE49-F238E27FC236}">
                <a16:creationId xmlns:a16="http://schemas.microsoft.com/office/drawing/2014/main" id="{109A4678-FF5E-ED42-BF93-9C509BA71E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93DB36B-6F1E-5E44-94B6-B9EF5CA5D01C}"/>
              </a:ext>
            </a:extLst>
          </p:cNvPr>
          <p:cNvSpPr>
            <a:spLocks noGrp="1"/>
          </p:cNvSpPr>
          <p:nvPr>
            <p:ph type="sldNum" sz="quarter" idx="12"/>
          </p:nvPr>
        </p:nvSpPr>
        <p:spPr/>
        <p:txBody>
          <a:bodyPr/>
          <a:lstStyle/>
          <a:p>
            <a:fld id="{3FB6081B-02F6-5C48-BDF7-14482F24A25A}" type="slidenum">
              <a:rPr kumimoji="1" lang="ja-JP" altLang="en-US" smtClean="0"/>
              <a:t>‹#›</a:t>
            </a:fld>
            <a:endParaRPr kumimoji="1" lang="ja-JP" altLang="en-US"/>
          </a:p>
        </p:txBody>
      </p:sp>
    </p:spTree>
    <p:extLst>
      <p:ext uri="{BB962C8B-B14F-4D97-AF65-F5344CB8AC3E}">
        <p14:creationId xmlns:p14="http://schemas.microsoft.com/office/powerpoint/2010/main" val="42236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BA4CBD-F6D5-584B-8F10-0A42CF8F861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DD03B0-F63E-A643-831F-8C6D87A5F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CD3BFBF-81D3-DD45-8B55-B91DCCA045C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B3114C8-BFCB-2A4B-A33D-032F9465E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2C376A2-E33C-2544-A04A-9F57BD36D70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8145776-A969-8643-808F-377F1F4C9764}"/>
              </a:ext>
            </a:extLst>
          </p:cNvPr>
          <p:cNvSpPr>
            <a:spLocks noGrp="1"/>
          </p:cNvSpPr>
          <p:nvPr>
            <p:ph type="dt" sz="half" idx="10"/>
          </p:nvPr>
        </p:nvSpPr>
        <p:spPr/>
        <p:txBody>
          <a:bodyPr/>
          <a:lstStyle/>
          <a:p>
            <a:fld id="{612B10E7-70D2-AF4E-B23D-C8BE10BC3EB0}" type="datetimeFigureOut">
              <a:rPr kumimoji="1" lang="ja-JP" altLang="en-US" smtClean="0"/>
              <a:t>2021/1/21</a:t>
            </a:fld>
            <a:endParaRPr kumimoji="1" lang="ja-JP" altLang="en-US"/>
          </a:p>
        </p:txBody>
      </p:sp>
      <p:sp>
        <p:nvSpPr>
          <p:cNvPr id="8" name="フッター プレースホルダー 7">
            <a:extLst>
              <a:ext uri="{FF2B5EF4-FFF2-40B4-BE49-F238E27FC236}">
                <a16:creationId xmlns:a16="http://schemas.microsoft.com/office/drawing/2014/main" id="{DAE337C6-44E5-0D46-AF15-3831BAE0314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336CFF8-26DD-1046-A63E-0D99564463D8}"/>
              </a:ext>
            </a:extLst>
          </p:cNvPr>
          <p:cNvSpPr>
            <a:spLocks noGrp="1"/>
          </p:cNvSpPr>
          <p:nvPr>
            <p:ph type="sldNum" sz="quarter" idx="12"/>
          </p:nvPr>
        </p:nvSpPr>
        <p:spPr/>
        <p:txBody>
          <a:bodyPr/>
          <a:lstStyle/>
          <a:p>
            <a:fld id="{3FB6081B-02F6-5C48-BDF7-14482F24A25A}" type="slidenum">
              <a:rPr kumimoji="1" lang="ja-JP" altLang="en-US" smtClean="0"/>
              <a:t>‹#›</a:t>
            </a:fld>
            <a:endParaRPr kumimoji="1" lang="ja-JP" altLang="en-US"/>
          </a:p>
        </p:txBody>
      </p:sp>
    </p:spTree>
    <p:extLst>
      <p:ext uri="{BB962C8B-B14F-4D97-AF65-F5344CB8AC3E}">
        <p14:creationId xmlns:p14="http://schemas.microsoft.com/office/powerpoint/2010/main" val="325718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76ACE0-E3A3-BA45-BBB3-712334CD4E7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E52B364-81CE-5F4B-AE81-1CA10D185F68}"/>
              </a:ext>
            </a:extLst>
          </p:cNvPr>
          <p:cNvSpPr>
            <a:spLocks noGrp="1"/>
          </p:cNvSpPr>
          <p:nvPr>
            <p:ph type="dt" sz="half" idx="10"/>
          </p:nvPr>
        </p:nvSpPr>
        <p:spPr/>
        <p:txBody>
          <a:bodyPr/>
          <a:lstStyle/>
          <a:p>
            <a:fld id="{612B10E7-70D2-AF4E-B23D-C8BE10BC3EB0}" type="datetimeFigureOut">
              <a:rPr kumimoji="1" lang="ja-JP" altLang="en-US" smtClean="0"/>
              <a:t>2021/1/21</a:t>
            </a:fld>
            <a:endParaRPr kumimoji="1" lang="ja-JP" altLang="en-US"/>
          </a:p>
        </p:txBody>
      </p:sp>
      <p:sp>
        <p:nvSpPr>
          <p:cNvPr id="4" name="フッター プレースホルダー 3">
            <a:extLst>
              <a:ext uri="{FF2B5EF4-FFF2-40B4-BE49-F238E27FC236}">
                <a16:creationId xmlns:a16="http://schemas.microsoft.com/office/drawing/2014/main" id="{AC480576-7BAB-7B4A-B55F-5FDB95EB8EA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669781B-0121-674E-B862-7ECEDD126384}"/>
              </a:ext>
            </a:extLst>
          </p:cNvPr>
          <p:cNvSpPr>
            <a:spLocks noGrp="1"/>
          </p:cNvSpPr>
          <p:nvPr>
            <p:ph type="sldNum" sz="quarter" idx="12"/>
          </p:nvPr>
        </p:nvSpPr>
        <p:spPr/>
        <p:txBody>
          <a:bodyPr/>
          <a:lstStyle/>
          <a:p>
            <a:fld id="{3FB6081B-02F6-5C48-BDF7-14482F24A25A}" type="slidenum">
              <a:rPr kumimoji="1" lang="ja-JP" altLang="en-US" smtClean="0"/>
              <a:t>‹#›</a:t>
            </a:fld>
            <a:endParaRPr kumimoji="1" lang="ja-JP" altLang="en-US"/>
          </a:p>
        </p:txBody>
      </p:sp>
    </p:spTree>
    <p:extLst>
      <p:ext uri="{BB962C8B-B14F-4D97-AF65-F5344CB8AC3E}">
        <p14:creationId xmlns:p14="http://schemas.microsoft.com/office/powerpoint/2010/main" val="316336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720187-E727-7049-AE2C-0940460B55AA}"/>
              </a:ext>
            </a:extLst>
          </p:cNvPr>
          <p:cNvSpPr>
            <a:spLocks noGrp="1"/>
          </p:cNvSpPr>
          <p:nvPr>
            <p:ph type="dt" sz="half" idx="10"/>
          </p:nvPr>
        </p:nvSpPr>
        <p:spPr/>
        <p:txBody>
          <a:bodyPr/>
          <a:lstStyle/>
          <a:p>
            <a:fld id="{612B10E7-70D2-AF4E-B23D-C8BE10BC3EB0}" type="datetimeFigureOut">
              <a:rPr kumimoji="1" lang="ja-JP" altLang="en-US" smtClean="0"/>
              <a:t>2021/1/21</a:t>
            </a:fld>
            <a:endParaRPr kumimoji="1" lang="ja-JP" altLang="en-US"/>
          </a:p>
        </p:txBody>
      </p:sp>
      <p:sp>
        <p:nvSpPr>
          <p:cNvPr id="3" name="フッター プレースホルダー 2">
            <a:extLst>
              <a:ext uri="{FF2B5EF4-FFF2-40B4-BE49-F238E27FC236}">
                <a16:creationId xmlns:a16="http://schemas.microsoft.com/office/drawing/2014/main" id="{6EEF8648-1E7F-EA4F-A4DF-3D8448729F3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202B0ED-66E6-8E43-B048-07E118205600}"/>
              </a:ext>
            </a:extLst>
          </p:cNvPr>
          <p:cNvSpPr>
            <a:spLocks noGrp="1"/>
          </p:cNvSpPr>
          <p:nvPr>
            <p:ph type="sldNum" sz="quarter" idx="12"/>
          </p:nvPr>
        </p:nvSpPr>
        <p:spPr/>
        <p:txBody>
          <a:bodyPr/>
          <a:lstStyle/>
          <a:p>
            <a:fld id="{3FB6081B-02F6-5C48-BDF7-14482F24A25A}" type="slidenum">
              <a:rPr kumimoji="1" lang="ja-JP" altLang="en-US" smtClean="0"/>
              <a:t>‹#›</a:t>
            </a:fld>
            <a:endParaRPr kumimoji="1" lang="ja-JP" altLang="en-US"/>
          </a:p>
        </p:txBody>
      </p:sp>
    </p:spTree>
    <p:extLst>
      <p:ext uri="{BB962C8B-B14F-4D97-AF65-F5344CB8AC3E}">
        <p14:creationId xmlns:p14="http://schemas.microsoft.com/office/powerpoint/2010/main" val="40486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FD1973-25E7-4948-BBB9-80448FD81DC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73E861-2DED-B84F-9450-51FF16A6F9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8ECFB1C-75DC-EB4D-A77B-BBA5AB6B7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924867A-602C-9A45-9C7F-C9FC70DB5C9B}"/>
              </a:ext>
            </a:extLst>
          </p:cNvPr>
          <p:cNvSpPr>
            <a:spLocks noGrp="1"/>
          </p:cNvSpPr>
          <p:nvPr>
            <p:ph type="dt" sz="half" idx="10"/>
          </p:nvPr>
        </p:nvSpPr>
        <p:spPr/>
        <p:txBody>
          <a:bodyPr/>
          <a:lstStyle/>
          <a:p>
            <a:fld id="{612B10E7-70D2-AF4E-B23D-C8BE10BC3EB0}" type="datetimeFigureOut">
              <a:rPr kumimoji="1" lang="ja-JP" altLang="en-US" smtClean="0"/>
              <a:t>2021/1/21</a:t>
            </a:fld>
            <a:endParaRPr kumimoji="1" lang="ja-JP" altLang="en-US"/>
          </a:p>
        </p:txBody>
      </p:sp>
      <p:sp>
        <p:nvSpPr>
          <p:cNvPr id="6" name="フッター プレースホルダー 5">
            <a:extLst>
              <a:ext uri="{FF2B5EF4-FFF2-40B4-BE49-F238E27FC236}">
                <a16:creationId xmlns:a16="http://schemas.microsoft.com/office/drawing/2014/main" id="{035A3950-C9F5-F74A-BC20-407D82B9276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786AF84-3576-504E-88F0-DE00F9C24969}"/>
              </a:ext>
            </a:extLst>
          </p:cNvPr>
          <p:cNvSpPr>
            <a:spLocks noGrp="1"/>
          </p:cNvSpPr>
          <p:nvPr>
            <p:ph type="sldNum" sz="quarter" idx="12"/>
          </p:nvPr>
        </p:nvSpPr>
        <p:spPr/>
        <p:txBody>
          <a:bodyPr/>
          <a:lstStyle/>
          <a:p>
            <a:fld id="{3FB6081B-02F6-5C48-BDF7-14482F24A25A}" type="slidenum">
              <a:rPr kumimoji="1" lang="ja-JP" altLang="en-US" smtClean="0"/>
              <a:t>‹#›</a:t>
            </a:fld>
            <a:endParaRPr kumimoji="1" lang="ja-JP" altLang="en-US"/>
          </a:p>
        </p:txBody>
      </p:sp>
    </p:spTree>
    <p:extLst>
      <p:ext uri="{BB962C8B-B14F-4D97-AF65-F5344CB8AC3E}">
        <p14:creationId xmlns:p14="http://schemas.microsoft.com/office/powerpoint/2010/main" val="301704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90205F-1E23-F947-93C6-787092682BD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0F07A10-4940-1F45-8AB5-C78C64A8D3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A919AB0-CD0E-AA47-A787-AD6ABEFDF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2FAB710-4CF2-C148-928A-D31F38D90350}"/>
              </a:ext>
            </a:extLst>
          </p:cNvPr>
          <p:cNvSpPr>
            <a:spLocks noGrp="1"/>
          </p:cNvSpPr>
          <p:nvPr>
            <p:ph type="dt" sz="half" idx="10"/>
          </p:nvPr>
        </p:nvSpPr>
        <p:spPr/>
        <p:txBody>
          <a:bodyPr/>
          <a:lstStyle/>
          <a:p>
            <a:fld id="{612B10E7-70D2-AF4E-B23D-C8BE10BC3EB0}" type="datetimeFigureOut">
              <a:rPr kumimoji="1" lang="ja-JP" altLang="en-US" smtClean="0"/>
              <a:t>2021/1/21</a:t>
            </a:fld>
            <a:endParaRPr kumimoji="1" lang="ja-JP" altLang="en-US"/>
          </a:p>
        </p:txBody>
      </p:sp>
      <p:sp>
        <p:nvSpPr>
          <p:cNvPr id="6" name="フッター プレースホルダー 5">
            <a:extLst>
              <a:ext uri="{FF2B5EF4-FFF2-40B4-BE49-F238E27FC236}">
                <a16:creationId xmlns:a16="http://schemas.microsoft.com/office/drawing/2014/main" id="{9759BC8C-06A1-5844-96A7-39C624A72C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64FB00-E335-C446-9965-F18B463071C5}"/>
              </a:ext>
            </a:extLst>
          </p:cNvPr>
          <p:cNvSpPr>
            <a:spLocks noGrp="1"/>
          </p:cNvSpPr>
          <p:nvPr>
            <p:ph type="sldNum" sz="quarter" idx="12"/>
          </p:nvPr>
        </p:nvSpPr>
        <p:spPr/>
        <p:txBody>
          <a:bodyPr/>
          <a:lstStyle/>
          <a:p>
            <a:fld id="{3FB6081B-02F6-5C48-BDF7-14482F24A25A}" type="slidenum">
              <a:rPr kumimoji="1" lang="ja-JP" altLang="en-US" smtClean="0"/>
              <a:t>‹#›</a:t>
            </a:fld>
            <a:endParaRPr kumimoji="1" lang="ja-JP" altLang="en-US"/>
          </a:p>
        </p:txBody>
      </p:sp>
    </p:spTree>
    <p:extLst>
      <p:ext uri="{BB962C8B-B14F-4D97-AF65-F5344CB8AC3E}">
        <p14:creationId xmlns:p14="http://schemas.microsoft.com/office/powerpoint/2010/main" val="103549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FA86C6F-C8B1-FD43-AAD5-B506D3F58C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14187ED-C174-AC4C-9C44-C2E66C008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5A2586-6A5D-D349-B6EF-3743DD8B4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B10E7-70D2-AF4E-B23D-C8BE10BC3EB0}" type="datetimeFigureOut">
              <a:rPr kumimoji="1" lang="ja-JP" altLang="en-US" smtClean="0"/>
              <a:t>2021/1/21</a:t>
            </a:fld>
            <a:endParaRPr kumimoji="1" lang="ja-JP" altLang="en-US"/>
          </a:p>
        </p:txBody>
      </p:sp>
      <p:sp>
        <p:nvSpPr>
          <p:cNvPr id="5" name="フッター プレースホルダー 4">
            <a:extLst>
              <a:ext uri="{FF2B5EF4-FFF2-40B4-BE49-F238E27FC236}">
                <a16:creationId xmlns:a16="http://schemas.microsoft.com/office/drawing/2014/main" id="{A243FAED-7AA3-C543-B111-98FC04343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21735C3-5F21-D34D-B574-B3BD88327A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6081B-02F6-5C48-BDF7-14482F24A25A}" type="slidenum">
              <a:rPr kumimoji="1" lang="ja-JP" altLang="en-US" smtClean="0"/>
              <a:t>‹#›</a:t>
            </a:fld>
            <a:endParaRPr kumimoji="1" lang="ja-JP" altLang="en-US"/>
          </a:p>
        </p:txBody>
      </p:sp>
    </p:spTree>
    <p:extLst>
      <p:ext uri="{BB962C8B-B14F-4D97-AF65-F5344CB8AC3E}">
        <p14:creationId xmlns:p14="http://schemas.microsoft.com/office/powerpoint/2010/main" val="1333711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10" Type="http://schemas.openxmlformats.org/officeDocument/2006/relationships/image" Target="../media/image11.png"/><Relationship Id="rId4" Type="http://schemas.openxmlformats.org/officeDocument/2006/relationships/image" Target="../media/image5.tiff"/><Relationship Id="rId9" Type="http://schemas.openxmlformats.org/officeDocument/2006/relationships/image" Target="../media/image10.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38E2A7-6FD2-344A-BFD9-73222AA66AEE}"/>
              </a:ext>
            </a:extLst>
          </p:cNvPr>
          <p:cNvSpPr>
            <a:spLocks noGrp="1"/>
          </p:cNvSpPr>
          <p:nvPr>
            <p:ph type="ctrTitle"/>
          </p:nvPr>
        </p:nvSpPr>
        <p:spPr>
          <a:xfrm>
            <a:off x="1524000" y="1279526"/>
            <a:ext cx="9144000" cy="2387600"/>
          </a:xfrm>
        </p:spPr>
        <p:txBody>
          <a:bodyPr>
            <a:normAutofit/>
          </a:bodyPr>
          <a:lstStyle/>
          <a:p>
            <a:r>
              <a:rPr lang="ja-JP" altLang="en-US"/>
              <a:t>伝えたい人に伝わるための具体的な啓発方法</a:t>
            </a:r>
            <a:endParaRPr kumimoji="1" lang="ja-JP" altLang="en-US"/>
          </a:p>
        </p:txBody>
      </p:sp>
      <p:sp>
        <p:nvSpPr>
          <p:cNvPr id="3" name="字幕 2">
            <a:extLst>
              <a:ext uri="{FF2B5EF4-FFF2-40B4-BE49-F238E27FC236}">
                <a16:creationId xmlns:a16="http://schemas.microsoft.com/office/drawing/2014/main" id="{0BC3C4AB-E499-9D40-8432-4FF7579C9C39}"/>
              </a:ext>
            </a:extLst>
          </p:cNvPr>
          <p:cNvSpPr>
            <a:spLocks noGrp="1"/>
          </p:cNvSpPr>
          <p:nvPr>
            <p:ph type="subTitle" idx="1"/>
          </p:nvPr>
        </p:nvSpPr>
        <p:spPr>
          <a:xfrm>
            <a:off x="1524000" y="4638014"/>
            <a:ext cx="9144000" cy="1655762"/>
          </a:xfrm>
        </p:spPr>
        <p:txBody>
          <a:bodyPr>
            <a:normAutofit/>
          </a:bodyPr>
          <a:lstStyle/>
          <a:p>
            <a:r>
              <a:rPr lang="ja-JP" altLang="en-US"/>
              <a:t>感染症対策コンサルタント　堀　成美</a:t>
            </a:r>
            <a:endParaRPr lang="en-US" altLang="ja-JP" dirty="0"/>
          </a:p>
          <a:p>
            <a:r>
              <a:rPr lang="ja-JP" altLang="en-US" sz="1800"/>
              <a:t>東京都看護協会危機管理室アドバイザー</a:t>
            </a:r>
            <a:endParaRPr lang="en-US" altLang="ja-JP" sz="1800" dirty="0"/>
          </a:p>
          <a:p>
            <a:r>
              <a:rPr lang="ja-JP" altLang="en-US" sz="1800"/>
              <a:t>東京都港区感染症専門アドバイザー</a:t>
            </a:r>
            <a:endParaRPr lang="en-US" altLang="ja-JP" sz="1800" dirty="0"/>
          </a:p>
          <a:p>
            <a:endParaRPr lang="ja-JP" altLang="en-US"/>
          </a:p>
        </p:txBody>
      </p:sp>
      <p:sp>
        <p:nvSpPr>
          <p:cNvPr id="4" name="テキスト ボックス 3">
            <a:extLst>
              <a:ext uri="{FF2B5EF4-FFF2-40B4-BE49-F238E27FC236}">
                <a16:creationId xmlns:a16="http://schemas.microsoft.com/office/drawing/2014/main" id="{E25EF8DF-1BAC-D94E-972B-406D7D45F8E0}"/>
              </a:ext>
            </a:extLst>
          </p:cNvPr>
          <p:cNvSpPr txBox="1"/>
          <p:nvPr/>
        </p:nvSpPr>
        <p:spPr>
          <a:xfrm>
            <a:off x="500063" y="285750"/>
            <a:ext cx="11072812" cy="646331"/>
          </a:xfrm>
          <a:prstGeom prst="rect">
            <a:avLst/>
          </a:prstGeom>
          <a:noFill/>
        </p:spPr>
        <p:txBody>
          <a:bodyPr wrap="square" rtlCol="0">
            <a:spAutoFit/>
          </a:bodyPr>
          <a:lstStyle/>
          <a:p>
            <a:pPr algn="ctr"/>
            <a:r>
              <a:rPr lang="ja-JP" altLang="en-US"/>
              <a:t>令和２年度 全国保健所長会研修会</a:t>
            </a:r>
          </a:p>
          <a:p>
            <a:pPr algn="ctr"/>
            <a:r>
              <a:rPr lang="ja-JP" altLang="en-US"/>
              <a:t>「新型コロナウイルス感染症対応を超えた未来を見据えて」 </a:t>
            </a:r>
            <a:endParaRPr kumimoji="1" lang="ja-JP" altLang="en-US"/>
          </a:p>
        </p:txBody>
      </p:sp>
    </p:spTree>
    <p:extLst>
      <p:ext uri="{BB962C8B-B14F-4D97-AF65-F5344CB8AC3E}">
        <p14:creationId xmlns:p14="http://schemas.microsoft.com/office/powerpoint/2010/main" val="32767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自動的に生成された説明">
            <a:extLst>
              <a:ext uri="{FF2B5EF4-FFF2-40B4-BE49-F238E27FC236}">
                <a16:creationId xmlns:a16="http://schemas.microsoft.com/office/drawing/2014/main" id="{D37CB3DC-3457-8847-A6BE-3C7068366A54}"/>
              </a:ext>
            </a:extLst>
          </p:cNvPr>
          <p:cNvPicPr>
            <a:picLocks noChangeAspect="1"/>
          </p:cNvPicPr>
          <p:nvPr/>
        </p:nvPicPr>
        <p:blipFill>
          <a:blip r:embed="rId2"/>
          <a:stretch>
            <a:fillRect/>
          </a:stretch>
        </p:blipFill>
        <p:spPr>
          <a:xfrm>
            <a:off x="1560110" y="493341"/>
            <a:ext cx="8832118" cy="12729317"/>
          </a:xfrm>
          <a:prstGeom prst="rect">
            <a:avLst/>
          </a:prstGeom>
          <a:ln>
            <a:solidFill>
              <a:schemeClr val="bg1">
                <a:lumMod val="50000"/>
              </a:schemeClr>
            </a:solidFill>
          </a:ln>
        </p:spPr>
      </p:pic>
    </p:spTree>
    <p:extLst>
      <p:ext uri="{BB962C8B-B14F-4D97-AF65-F5344CB8AC3E}">
        <p14:creationId xmlns:p14="http://schemas.microsoft.com/office/powerpoint/2010/main" val="2478747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F718F3-FF3C-1542-882D-002C370B1700}"/>
              </a:ext>
            </a:extLst>
          </p:cNvPr>
          <p:cNvSpPr>
            <a:spLocks noGrp="1"/>
          </p:cNvSpPr>
          <p:nvPr>
            <p:ph type="ctrTitle"/>
          </p:nvPr>
        </p:nvSpPr>
        <p:spPr>
          <a:xfrm>
            <a:off x="1524000" y="1865313"/>
            <a:ext cx="9144000" cy="2387600"/>
          </a:xfrm>
        </p:spPr>
        <p:txBody>
          <a:bodyPr/>
          <a:lstStyle/>
          <a:p>
            <a:r>
              <a:rPr lang="ja-JP" altLang="en-US"/>
              <a:t>検査で陽性とわかる前にやってほしい</a:t>
            </a:r>
          </a:p>
        </p:txBody>
      </p:sp>
    </p:spTree>
    <p:extLst>
      <p:ext uri="{BB962C8B-B14F-4D97-AF65-F5344CB8AC3E}">
        <p14:creationId xmlns:p14="http://schemas.microsoft.com/office/powerpoint/2010/main" val="296643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タイムライン&#10;&#10;自動的に生成された説明">
            <a:extLst>
              <a:ext uri="{FF2B5EF4-FFF2-40B4-BE49-F238E27FC236}">
                <a16:creationId xmlns:a16="http://schemas.microsoft.com/office/drawing/2014/main" id="{E6AADA66-88D8-334C-9E6F-A23BE5D36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1598" y="2169009"/>
            <a:ext cx="8178799" cy="3660010"/>
          </a:xfrm>
          <a:prstGeom prst="rect">
            <a:avLst/>
          </a:prstGeom>
        </p:spPr>
      </p:pic>
      <p:sp>
        <p:nvSpPr>
          <p:cNvPr id="6" name="左中かっこ 5">
            <a:extLst>
              <a:ext uri="{FF2B5EF4-FFF2-40B4-BE49-F238E27FC236}">
                <a16:creationId xmlns:a16="http://schemas.microsoft.com/office/drawing/2014/main" id="{D15D439C-28E6-D749-BCEB-40B2974B2257}"/>
              </a:ext>
            </a:extLst>
          </p:cNvPr>
          <p:cNvSpPr/>
          <p:nvPr/>
        </p:nvSpPr>
        <p:spPr>
          <a:xfrm rot="5400000">
            <a:off x="3471551" y="1106198"/>
            <a:ext cx="320636" cy="1579418"/>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p>
        </p:txBody>
      </p:sp>
      <p:sp>
        <p:nvSpPr>
          <p:cNvPr id="7" name="左中かっこ 6">
            <a:extLst>
              <a:ext uri="{FF2B5EF4-FFF2-40B4-BE49-F238E27FC236}">
                <a16:creationId xmlns:a16="http://schemas.microsoft.com/office/drawing/2014/main" id="{557B00FE-63FA-D643-8281-69BE478394E8}"/>
              </a:ext>
            </a:extLst>
          </p:cNvPr>
          <p:cNvSpPr/>
          <p:nvPr/>
        </p:nvSpPr>
        <p:spPr>
          <a:xfrm rot="5400000">
            <a:off x="4694710" y="-919952"/>
            <a:ext cx="320636" cy="4025735"/>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8B7EC864-A0F5-A244-B93D-332B825528B2}"/>
              </a:ext>
            </a:extLst>
          </p:cNvPr>
          <p:cNvSpPr txBox="1"/>
          <p:nvPr/>
        </p:nvSpPr>
        <p:spPr>
          <a:xfrm>
            <a:off x="2189018" y="1344985"/>
            <a:ext cx="3811979" cy="307777"/>
          </a:xfrm>
          <a:prstGeom prst="rect">
            <a:avLst/>
          </a:prstGeom>
          <a:noFill/>
        </p:spPr>
        <p:txBody>
          <a:bodyPr wrap="square" rtlCol="0">
            <a:spAutoFit/>
          </a:bodyPr>
          <a:lstStyle/>
          <a:p>
            <a:r>
              <a:rPr lang="ja-JP" altLang="en-US" sz="1400"/>
              <a:t>体調不良の時点で予防を開始した場合の曝露</a:t>
            </a:r>
          </a:p>
        </p:txBody>
      </p:sp>
      <p:sp>
        <p:nvSpPr>
          <p:cNvPr id="10" name="テキスト ボックス 9">
            <a:extLst>
              <a:ext uri="{FF2B5EF4-FFF2-40B4-BE49-F238E27FC236}">
                <a16:creationId xmlns:a16="http://schemas.microsoft.com/office/drawing/2014/main" id="{8C9123AD-C32F-404A-9260-A530711A89AE}"/>
              </a:ext>
            </a:extLst>
          </p:cNvPr>
          <p:cNvSpPr txBox="1"/>
          <p:nvPr/>
        </p:nvSpPr>
        <p:spPr>
          <a:xfrm>
            <a:off x="2558143" y="518655"/>
            <a:ext cx="5437909" cy="307777"/>
          </a:xfrm>
          <a:prstGeom prst="rect">
            <a:avLst/>
          </a:prstGeom>
          <a:noFill/>
        </p:spPr>
        <p:txBody>
          <a:bodyPr wrap="square" rtlCol="0">
            <a:spAutoFit/>
          </a:bodyPr>
          <a:lstStyle/>
          <a:p>
            <a:r>
              <a:rPr lang="ja-JP" altLang="en-US" sz="1400"/>
              <a:t>新型コロナの検査陽性とわかるまで予防を開始しない場合</a:t>
            </a:r>
          </a:p>
        </p:txBody>
      </p:sp>
      <p:sp>
        <p:nvSpPr>
          <p:cNvPr id="11" name="テキスト ボックス 10">
            <a:extLst>
              <a:ext uri="{FF2B5EF4-FFF2-40B4-BE49-F238E27FC236}">
                <a16:creationId xmlns:a16="http://schemas.microsoft.com/office/drawing/2014/main" id="{A487A8BF-3A4A-DD48-83A8-4E792EC2A48E}"/>
              </a:ext>
            </a:extLst>
          </p:cNvPr>
          <p:cNvSpPr txBox="1"/>
          <p:nvPr/>
        </p:nvSpPr>
        <p:spPr>
          <a:xfrm>
            <a:off x="8126681" y="5618637"/>
            <a:ext cx="2398817" cy="369332"/>
          </a:xfrm>
          <a:prstGeom prst="rect">
            <a:avLst/>
          </a:prstGeom>
          <a:solidFill>
            <a:schemeClr val="bg1"/>
          </a:solidFill>
        </p:spPr>
        <p:txBody>
          <a:bodyPr wrap="square" rtlCol="0">
            <a:spAutoFit/>
          </a:bodyPr>
          <a:lstStyle/>
          <a:p>
            <a:endParaRPr lang="ja-JP" altLang="en-US"/>
          </a:p>
        </p:txBody>
      </p:sp>
    </p:spTree>
    <p:extLst>
      <p:ext uri="{BB962C8B-B14F-4D97-AF65-F5344CB8AC3E}">
        <p14:creationId xmlns:p14="http://schemas.microsoft.com/office/powerpoint/2010/main" val="60145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CD7950F1-B119-3E43-84AD-924CDD65D9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2245" y="0"/>
            <a:ext cx="4749165" cy="6858000"/>
          </a:xfrm>
          <a:prstGeom prst="rect">
            <a:avLst/>
          </a:prstGeom>
        </p:spPr>
      </p:pic>
    </p:spTree>
    <p:extLst>
      <p:ext uri="{BB962C8B-B14F-4D97-AF65-F5344CB8AC3E}">
        <p14:creationId xmlns:p14="http://schemas.microsoft.com/office/powerpoint/2010/main" val="3397685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F718F3-FF3C-1542-882D-002C370B1700}"/>
              </a:ext>
            </a:extLst>
          </p:cNvPr>
          <p:cNvSpPr>
            <a:spLocks noGrp="1"/>
          </p:cNvSpPr>
          <p:nvPr>
            <p:ph type="ctrTitle"/>
          </p:nvPr>
        </p:nvSpPr>
        <p:spPr>
          <a:xfrm>
            <a:off x="1524000" y="1865313"/>
            <a:ext cx="9144000" cy="2387600"/>
          </a:xfrm>
        </p:spPr>
        <p:txBody>
          <a:bodyPr/>
          <a:lstStyle/>
          <a:p>
            <a:r>
              <a:rPr lang="ja-JP" altLang="en-US"/>
              <a:t>先にやっておいてほしい</a:t>
            </a:r>
            <a:br>
              <a:rPr lang="en-US" altLang="ja-JP" dirty="0"/>
            </a:br>
            <a:r>
              <a:rPr lang="ja-JP" altLang="en-US"/>
              <a:t>自分でやってほしい</a:t>
            </a:r>
          </a:p>
        </p:txBody>
      </p:sp>
    </p:spTree>
    <p:extLst>
      <p:ext uri="{BB962C8B-B14F-4D97-AF65-F5344CB8AC3E}">
        <p14:creationId xmlns:p14="http://schemas.microsoft.com/office/powerpoint/2010/main" val="3193708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C309804F-DE6D-2049-82C9-A3656B97A5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548" y="0"/>
            <a:ext cx="4841673" cy="6858000"/>
          </a:xfrm>
          <a:prstGeom prst="rect">
            <a:avLst/>
          </a:prstGeom>
        </p:spPr>
      </p:pic>
      <p:pic>
        <p:nvPicPr>
          <p:cNvPr id="5"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413E4A38-1C40-EF45-A1B3-28AAAF1FC8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2691" y="0"/>
            <a:ext cx="4811761" cy="6858000"/>
          </a:xfrm>
          <a:prstGeom prst="rect">
            <a:avLst/>
          </a:prstGeom>
        </p:spPr>
      </p:pic>
    </p:spTree>
    <p:extLst>
      <p:ext uri="{BB962C8B-B14F-4D97-AF65-F5344CB8AC3E}">
        <p14:creationId xmlns:p14="http://schemas.microsoft.com/office/powerpoint/2010/main" val="59305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880F9994-84D4-D54A-B40A-A4FC565CEF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096" y="0"/>
            <a:ext cx="4798133" cy="6858000"/>
          </a:xfrm>
          <a:prstGeom prst="rect">
            <a:avLst/>
          </a:prstGeom>
        </p:spPr>
      </p:pic>
      <p:pic>
        <p:nvPicPr>
          <p:cNvPr id="5" name="図 4" descr="タイムライン が含まれている画像&#10;&#10;自動的に生成された説明">
            <a:extLst>
              <a:ext uri="{FF2B5EF4-FFF2-40B4-BE49-F238E27FC236}">
                <a16:creationId xmlns:a16="http://schemas.microsoft.com/office/drawing/2014/main" id="{7EB84E05-EE52-BA48-9F9C-73FD68B2D0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2772" y="0"/>
            <a:ext cx="4821456" cy="6858000"/>
          </a:xfrm>
          <a:prstGeom prst="rect">
            <a:avLst/>
          </a:prstGeom>
        </p:spPr>
      </p:pic>
    </p:spTree>
    <p:extLst>
      <p:ext uri="{BB962C8B-B14F-4D97-AF65-F5344CB8AC3E}">
        <p14:creationId xmlns:p14="http://schemas.microsoft.com/office/powerpoint/2010/main" val="214937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D0AA0-F4CF-0E4A-A7D7-E595D5D537F1}"/>
              </a:ext>
            </a:extLst>
          </p:cNvPr>
          <p:cNvSpPr>
            <a:spLocks noGrp="1"/>
          </p:cNvSpPr>
          <p:nvPr>
            <p:ph type="ctrTitle"/>
          </p:nvPr>
        </p:nvSpPr>
        <p:spPr>
          <a:xfrm>
            <a:off x="1524000" y="1514248"/>
            <a:ext cx="9144000" cy="2387600"/>
          </a:xfrm>
        </p:spPr>
        <p:txBody>
          <a:bodyPr>
            <a:normAutofit/>
          </a:bodyPr>
          <a:lstStyle/>
          <a:p>
            <a:r>
              <a:rPr lang="ja-JP" altLang="en-US" sz="5400"/>
              <a:t>対象・コミュニティの参画</a:t>
            </a:r>
          </a:p>
        </p:txBody>
      </p:sp>
    </p:spTree>
    <p:extLst>
      <p:ext uri="{BB962C8B-B14F-4D97-AF65-F5344CB8AC3E}">
        <p14:creationId xmlns:p14="http://schemas.microsoft.com/office/powerpoint/2010/main" val="81193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217B541-F2C3-A740-84E3-5587DCB50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1974" y="688769"/>
            <a:ext cx="5316274" cy="6080166"/>
          </a:xfrm>
          <a:prstGeom prst="rect">
            <a:avLst/>
          </a:prstGeom>
        </p:spPr>
      </p:pic>
    </p:spTree>
    <p:extLst>
      <p:ext uri="{BB962C8B-B14F-4D97-AF65-F5344CB8AC3E}">
        <p14:creationId xmlns:p14="http://schemas.microsoft.com/office/powerpoint/2010/main" val="3285729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7277AB2-A11F-854C-A256-79F6CD3531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1436" y="0"/>
            <a:ext cx="4848301" cy="6858000"/>
          </a:xfrm>
          <a:prstGeom prst="rect">
            <a:avLst/>
          </a:prstGeom>
        </p:spPr>
      </p:pic>
      <p:pic>
        <p:nvPicPr>
          <p:cNvPr id="3" name="図 2">
            <a:extLst>
              <a:ext uri="{FF2B5EF4-FFF2-40B4-BE49-F238E27FC236}">
                <a16:creationId xmlns:a16="http://schemas.microsoft.com/office/drawing/2014/main" id="{03EFFA0C-169F-AC40-AD80-A346AF11F3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7784" y="0"/>
            <a:ext cx="6594231" cy="6858000"/>
          </a:xfrm>
          <a:prstGeom prst="rect">
            <a:avLst/>
          </a:prstGeom>
        </p:spPr>
      </p:pic>
    </p:spTree>
    <p:extLst>
      <p:ext uri="{BB962C8B-B14F-4D97-AF65-F5344CB8AC3E}">
        <p14:creationId xmlns:p14="http://schemas.microsoft.com/office/powerpoint/2010/main" val="314759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51716"/>
            <a:ext cx="8229600" cy="1143000"/>
          </a:xfrm>
        </p:spPr>
        <p:txBody>
          <a:bodyPr>
            <a:normAutofit/>
          </a:bodyPr>
          <a:lstStyle/>
          <a:p>
            <a:r>
              <a:rPr lang="ja-JP" altLang="en-US" sz="4000" dirty="0">
                <a:latin typeface="+mn-ea"/>
                <a:ea typeface="+mn-ea"/>
                <a:cs typeface="メイリオ"/>
              </a:rPr>
              <a:t>感染症対策</a:t>
            </a:r>
          </a:p>
        </p:txBody>
      </p:sp>
      <p:sp>
        <p:nvSpPr>
          <p:cNvPr id="3" name="コンテンツ プレースホルダー 2"/>
          <p:cNvSpPr>
            <a:spLocks noGrp="1"/>
          </p:cNvSpPr>
          <p:nvPr>
            <p:ph idx="1"/>
          </p:nvPr>
        </p:nvSpPr>
        <p:spPr/>
        <p:txBody>
          <a:bodyPr>
            <a:normAutofit/>
          </a:bodyPr>
          <a:lstStyle/>
          <a:p>
            <a:pPr marL="0" indent="0">
              <a:buNone/>
            </a:pPr>
            <a:r>
              <a:rPr lang="en-US" altLang="ja-JP" dirty="0">
                <a:latin typeface="+mn-ea"/>
                <a:cs typeface="メイリオ"/>
              </a:rPr>
              <a:t>●</a:t>
            </a:r>
            <a:r>
              <a:rPr lang="ja-JP" altLang="en-US" dirty="0">
                <a:latin typeface="+mn-ea"/>
                <a:cs typeface="メイリオ"/>
              </a:rPr>
              <a:t>目的</a:t>
            </a:r>
            <a:endParaRPr lang="en-US" altLang="ja-JP" dirty="0">
              <a:latin typeface="+mn-ea"/>
              <a:cs typeface="メイリオ"/>
            </a:endParaRPr>
          </a:p>
          <a:p>
            <a:pPr marL="0" indent="0">
              <a:buNone/>
            </a:pPr>
            <a:r>
              <a:rPr lang="ja-JP" altLang="en-US" dirty="0">
                <a:latin typeface="+mn-ea"/>
                <a:cs typeface="メイリオ"/>
              </a:rPr>
              <a:t>　感染症による個人・</a:t>
            </a:r>
            <a:r>
              <a:rPr lang="ja-JP" altLang="en-US">
                <a:latin typeface="+mn-ea"/>
                <a:cs typeface="メイリオ"/>
              </a:rPr>
              <a:t>社会への</a:t>
            </a:r>
            <a:r>
              <a:rPr lang="ja-JP" altLang="en-US" u="sng" dirty="0">
                <a:latin typeface="+mn-ea"/>
                <a:cs typeface="メイリオ"/>
              </a:rPr>
              <a:t>影響を最小限にする</a:t>
            </a:r>
            <a:r>
              <a:rPr lang="ja-JP" altLang="en-US" dirty="0">
                <a:latin typeface="+mn-ea"/>
                <a:cs typeface="メイリオ"/>
              </a:rPr>
              <a:t>こと</a:t>
            </a:r>
            <a:endParaRPr lang="en-US" altLang="ja-JP" dirty="0">
              <a:latin typeface="+mn-ea"/>
              <a:cs typeface="メイリオ"/>
            </a:endParaRPr>
          </a:p>
          <a:p>
            <a:pPr marL="0" indent="0">
              <a:buNone/>
            </a:pPr>
            <a:endParaRPr lang="en-US" altLang="ja-JP" dirty="0">
              <a:latin typeface="+mn-ea"/>
              <a:cs typeface="メイリオ"/>
            </a:endParaRPr>
          </a:p>
          <a:p>
            <a:pPr marL="0" indent="0">
              <a:buNone/>
            </a:pPr>
            <a:r>
              <a:rPr lang="en-US" altLang="ja-JP" dirty="0">
                <a:latin typeface="+mn-ea"/>
                <a:cs typeface="メイリオ"/>
              </a:rPr>
              <a:t>●</a:t>
            </a:r>
            <a:r>
              <a:rPr lang="ja-JP" altLang="en-US" dirty="0">
                <a:latin typeface="+mn-ea"/>
                <a:cs typeface="メイリオ"/>
              </a:rPr>
              <a:t>影響</a:t>
            </a:r>
            <a:endParaRPr lang="en-US" altLang="ja-JP" dirty="0">
              <a:latin typeface="+mn-ea"/>
              <a:cs typeface="メイリオ"/>
            </a:endParaRPr>
          </a:p>
          <a:p>
            <a:pPr marL="0" indent="0">
              <a:buNone/>
            </a:pPr>
            <a:r>
              <a:rPr lang="ja-JP" altLang="en-US" dirty="0">
                <a:latin typeface="+mn-ea"/>
                <a:cs typeface="メイリオ"/>
              </a:rPr>
              <a:t>　生命・健康の被害、後遺症</a:t>
            </a:r>
            <a:endParaRPr lang="en-US" altLang="ja-JP" dirty="0">
              <a:latin typeface="+mn-ea"/>
              <a:cs typeface="メイリオ"/>
            </a:endParaRPr>
          </a:p>
          <a:p>
            <a:pPr marL="0" indent="0">
              <a:buNone/>
            </a:pPr>
            <a:r>
              <a:rPr lang="ja-JP" altLang="en-US" dirty="0">
                <a:latin typeface="+mn-ea"/>
                <a:cs typeface="メイリオ"/>
              </a:rPr>
              <a:t>　誤解・偏見・差別</a:t>
            </a:r>
            <a:endParaRPr lang="en-US" altLang="ja-JP" dirty="0">
              <a:latin typeface="+mn-ea"/>
              <a:cs typeface="メイリオ"/>
            </a:endParaRPr>
          </a:p>
          <a:p>
            <a:pPr marL="0" indent="0">
              <a:buNone/>
            </a:pPr>
            <a:r>
              <a:rPr lang="ja-JP" altLang="en-US" dirty="0">
                <a:latin typeface="+mn-ea"/>
                <a:cs typeface="メイリオ"/>
              </a:rPr>
              <a:t>　混乱・機能低下</a:t>
            </a:r>
            <a:endParaRPr lang="en-US" altLang="ja-JP" dirty="0">
              <a:latin typeface="+mn-ea"/>
              <a:cs typeface="メイリオ"/>
            </a:endParaRPr>
          </a:p>
          <a:p>
            <a:pPr marL="0" indent="0">
              <a:buNone/>
            </a:pPr>
            <a:r>
              <a:rPr lang="ja-JP" altLang="ja-JP" dirty="0">
                <a:latin typeface="+mn-ea"/>
                <a:cs typeface="メイリオ"/>
              </a:rPr>
              <a:t>　</a:t>
            </a:r>
            <a:r>
              <a:rPr lang="ja-JP" altLang="en-US" dirty="0">
                <a:latin typeface="+mn-ea"/>
                <a:cs typeface="メイリオ"/>
              </a:rPr>
              <a:t>対策にかかる費用・負荷</a:t>
            </a:r>
          </a:p>
        </p:txBody>
      </p:sp>
    </p:spTree>
    <p:extLst>
      <p:ext uri="{BB962C8B-B14F-4D97-AF65-F5344CB8AC3E}">
        <p14:creationId xmlns:p14="http://schemas.microsoft.com/office/powerpoint/2010/main" val="1181404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D0AA0-F4CF-0E4A-A7D7-E595D5D537F1}"/>
              </a:ext>
            </a:extLst>
          </p:cNvPr>
          <p:cNvSpPr>
            <a:spLocks noGrp="1"/>
          </p:cNvSpPr>
          <p:nvPr>
            <p:ph type="ctrTitle"/>
          </p:nvPr>
        </p:nvSpPr>
        <p:spPr>
          <a:xfrm>
            <a:off x="1524000" y="1514248"/>
            <a:ext cx="9144000" cy="2387600"/>
          </a:xfrm>
        </p:spPr>
        <p:txBody>
          <a:bodyPr/>
          <a:lstStyle/>
          <a:p>
            <a:r>
              <a:rPr lang="ja-JP" altLang="en-US"/>
              <a:t>カウンター情報の発信</a:t>
            </a:r>
          </a:p>
        </p:txBody>
      </p:sp>
    </p:spTree>
    <p:extLst>
      <p:ext uri="{BB962C8B-B14F-4D97-AF65-F5344CB8AC3E}">
        <p14:creationId xmlns:p14="http://schemas.microsoft.com/office/powerpoint/2010/main" val="322543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28029A-A621-D04C-A1A6-7F3717D59D51}"/>
              </a:ext>
            </a:extLst>
          </p:cNvPr>
          <p:cNvSpPr>
            <a:spLocks noGrp="1"/>
          </p:cNvSpPr>
          <p:nvPr>
            <p:ph type="title"/>
          </p:nvPr>
        </p:nvSpPr>
        <p:spPr>
          <a:xfrm>
            <a:off x="510639" y="365125"/>
            <a:ext cx="11400312" cy="1325563"/>
          </a:xfrm>
        </p:spPr>
        <p:txBody>
          <a:bodyPr>
            <a:normAutofit/>
          </a:bodyPr>
          <a:lstStyle/>
          <a:p>
            <a:pPr algn="ctr"/>
            <a:r>
              <a:rPr lang="ja-JP" altLang="en-US" sz="3600"/>
              <a:t>「誰に」「何を」「してほしい・してほしくない」</a:t>
            </a:r>
            <a:endParaRPr kumimoji="1" lang="ja-JP" altLang="en-US" sz="3600"/>
          </a:p>
        </p:txBody>
      </p:sp>
      <p:sp>
        <p:nvSpPr>
          <p:cNvPr id="3" name="コンテンツ プレースホルダー 2">
            <a:extLst>
              <a:ext uri="{FF2B5EF4-FFF2-40B4-BE49-F238E27FC236}">
                <a16:creationId xmlns:a16="http://schemas.microsoft.com/office/drawing/2014/main" id="{E2AE7CF7-6DFA-7A43-8477-8DF780738C1A}"/>
              </a:ext>
            </a:extLst>
          </p:cNvPr>
          <p:cNvSpPr>
            <a:spLocks noGrp="1"/>
          </p:cNvSpPr>
          <p:nvPr>
            <p:ph idx="1"/>
          </p:nvPr>
        </p:nvSpPr>
        <p:spPr/>
        <p:txBody>
          <a:bodyPr/>
          <a:lstStyle/>
          <a:p>
            <a:pPr marL="0" indent="0">
              <a:buNone/>
            </a:pPr>
            <a:r>
              <a:rPr kumimoji="1" lang="ja-JP" altLang="en-US" b="1"/>
              <a:t>伝えたい人たちに　伝えたいことが　伝わる</a:t>
            </a:r>
            <a:endParaRPr kumimoji="1" lang="en-US" altLang="ja-JP" b="1" dirty="0"/>
          </a:p>
          <a:p>
            <a:pPr marL="0" indent="0">
              <a:buNone/>
            </a:pPr>
            <a:r>
              <a:rPr lang="ja-JP" altLang="en-US" b="1"/>
              <a:t> 　　　　　　　　　　　　→実行してもらえる</a:t>
            </a:r>
            <a:endParaRPr kumimoji="1" lang="en-US" altLang="ja-JP" b="1" dirty="0"/>
          </a:p>
          <a:p>
            <a:pPr marL="0" indent="0">
              <a:buNone/>
            </a:pPr>
            <a:endParaRPr kumimoji="1" lang="en-US" altLang="ja-JP" dirty="0"/>
          </a:p>
          <a:p>
            <a:pPr marL="0" indent="0">
              <a:buNone/>
            </a:pPr>
            <a:r>
              <a:rPr kumimoji="1" lang="ja-JP" altLang="en-US"/>
              <a:t>伝えたけど期待する行動につながっていない</a:t>
            </a:r>
            <a:endParaRPr kumimoji="1" lang="en-US" altLang="ja-JP" dirty="0"/>
          </a:p>
          <a:p>
            <a:pPr marL="0" indent="0">
              <a:buNone/>
            </a:pPr>
            <a:r>
              <a:rPr lang="ja-JP" altLang="en-US"/>
              <a:t>伝えたい人たちに伝わらない</a:t>
            </a:r>
            <a:endParaRPr lang="en-US" altLang="ja-JP" dirty="0"/>
          </a:p>
          <a:p>
            <a:pPr marL="0" indent="0">
              <a:buNone/>
            </a:pPr>
            <a:r>
              <a:rPr kumimoji="1" lang="ja-JP" altLang="en-US"/>
              <a:t>伝えたいことが伝わらない</a:t>
            </a:r>
            <a:endParaRPr kumimoji="1" lang="en-US" altLang="ja-JP" dirty="0"/>
          </a:p>
          <a:p>
            <a:pPr marL="0" indent="0">
              <a:buNone/>
            </a:pPr>
            <a:r>
              <a:rPr lang="ja-JP" altLang="en-US"/>
              <a:t>伝えたいことが間違って伝わる</a:t>
            </a:r>
            <a:endParaRPr lang="en-US" altLang="ja-JP" dirty="0"/>
          </a:p>
          <a:p>
            <a:pPr marL="0" indent="0">
              <a:buNone/>
            </a:pPr>
            <a:r>
              <a:rPr kumimoji="1" lang="ja-JP" altLang="en-US"/>
              <a:t>伝えたい人たちではない人たちに間違って伝わる</a:t>
            </a:r>
          </a:p>
        </p:txBody>
      </p:sp>
    </p:spTree>
    <p:extLst>
      <p:ext uri="{BB962C8B-B14F-4D97-AF65-F5344CB8AC3E}">
        <p14:creationId xmlns:p14="http://schemas.microsoft.com/office/powerpoint/2010/main" val="159938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1163" y="349428"/>
            <a:ext cx="10889673" cy="1143000"/>
          </a:xfrm>
        </p:spPr>
        <p:txBody>
          <a:bodyPr/>
          <a:lstStyle/>
          <a:p>
            <a:r>
              <a:rPr kumimoji="1" lang="ja-JP" altLang="en-US">
                <a:latin typeface="+mn-ea"/>
                <a:ea typeface="+mn-ea"/>
              </a:rPr>
              <a:t>「伝わらない」「離れていく」キーワード</a:t>
            </a:r>
            <a:endParaRPr kumimoji="1" lang="ja-JP" altLang="en-US" dirty="0">
              <a:latin typeface="+mn-ea"/>
              <a:ea typeface="+mn-ea"/>
            </a:endParaRPr>
          </a:p>
        </p:txBody>
      </p:sp>
      <p:sp>
        <p:nvSpPr>
          <p:cNvPr id="3" name="コンテンツ プレースホルダー 2"/>
          <p:cNvSpPr>
            <a:spLocks noGrp="1"/>
          </p:cNvSpPr>
          <p:nvPr>
            <p:ph idx="1"/>
          </p:nvPr>
        </p:nvSpPr>
        <p:spPr/>
        <p:txBody>
          <a:bodyPr>
            <a:normAutofit/>
          </a:bodyPr>
          <a:lstStyle/>
          <a:p>
            <a:pPr marL="0" indent="0">
              <a:buNone/>
            </a:pPr>
            <a:r>
              <a:rPr lang="ja-JP" altLang="en-US" sz="3200" dirty="0">
                <a:latin typeface="+mn-ea"/>
                <a:cs typeface="メイリオ"/>
              </a:rPr>
              <a:t>「適切に」</a:t>
            </a:r>
            <a:endParaRPr lang="en-US" altLang="ja-JP" sz="3200" dirty="0">
              <a:latin typeface="+mn-ea"/>
              <a:cs typeface="メイリオ"/>
            </a:endParaRPr>
          </a:p>
          <a:p>
            <a:pPr marL="0" indent="0">
              <a:buNone/>
            </a:pPr>
            <a:r>
              <a:rPr kumimoji="1" lang="ja-JP" altLang="en-US" sz="3200" dirty="0">
                <a:latin typeface="+mn-ea"/>
                <a:cs typeface="メイリオ"/>
              </a:rPr>
              <a:t>「正しく」</a:t>
            </a:r>
            <a:endParaRPr kumimoji="1" lang="en-US" altLang="ja-JP" sz="3200" dirty="0">
              <a:latin typeface="+mn-ea"/>
              <a:cs typeface="メイリオ"/>
            </a:endParaRPr>
          </a:p>
          <a:p>
            <a:pPr marL="0" indent="0">
              <a:buNone/>
            </a:pPr>
            <a:r>
              <a:rPr kumimoji="1" lang="ja-JP" altLang="en-US" sz="3200" dirty="0">
                <a:latin typeface="+mn-ea"/>
                <a:cs typeface="メイリオ"/>
              </a:rPr>
              <a:t>「ちゃんと」</a:t>
            </a:r>
            <a:endParaRPr kumimoji="1" lang="en-US" altLang="ja-JP" sz="3200" dirty="0">
              <a:latin typeface="+mn-ea"/>
              <a:cs typeface="メイリオ"/>
            </a:endParaRPr>
          </a:p>
          <a:p>
            <a:pPr marL="0" indent="0">
              <a:buNone/>
            </a:pPr>
            <a:r>
              <a:rPr lang="ja-JP" altLang="en-US" sz="3200" dirty="0">
                <a:latin typeface="+mn-ea"/>
                <a:cs typeface="メイリオ"/>
              </a:rPr>
              <a:t>「注意</a:t>
            </a:r>
            <a:r>
              <a:rPr lang="ja-JP" altLang="en-US" sz="3200">
                <a:latin typeface="+mn-ea"/>
                <a:cs typeface="メイリオ"/>
              </a:rPr>
              <a:t>する」</a:t>
            </a:r>
            <a:endParaRPr lang="en-US" altLang="ja-JP" sz="3200" dirty="0">
              <a:latin typeface="+mn-ea"/>
              <a:cs typeface="メイリオ"/>
            </a:endParaRPr>
          </a:p>
          <a:p>
            <a:pPr marL="0" indent="0">
              <a:buNone/>
            </a:pPr>
            <a:endParaRPr kumimoji="1" lang="en-US" altLang="ja-JP" sz="3200" dirty="0">
              <a:latin typeface="+mn-ea"/>
              <a:cs typeface="メイリオ"/>
            </a:endParaRPr>
          </a:p>
          <a:p>
            <a:pPr marL="0" indent="0">
              <a:buNone/>
            </a:pPr>
            <a:r>
              <a:rPr lang="ja-JP" altLang="en-US" sz="3200">
                <a:latin typeface="+mn-ea"/>
                <a:cs typeface="メイリオ"/>
              </a:rPr>
              <a:t>新しいカタカナ用語　　　ソーシャル・・オーバー・・</a:t>
            </a:r>
            <a:endParaRPr lang="en-US" altLang="ja-JP" sz="3200" dirty="0">
              <a:latin typeface="+mn-ea"/>
              <a:cs typeface="メイリオ"/>
            </a:endParaRPr>
          </a:p>
          <a:p>
            <a:pPr marL="0" indent="0">
              <a:buNone/>
            </a:pPr>
            <a:r>
              <a:rPr kumimoji="1" lang="ja-JP" altLang="en-US" sz="3200">
                <a:latin typeface="+mn-ea"/>
                <a:cs typeface="メイリオ"/>
              </a:rPr>
              <a:t>文学的な抽象的な表現　　風前の灯</a:t>
            </a:r>
            <a:endParaRPr kumimoji="1" lang="en-US" altLang="ja-JP" sz="3200" dirty="0">
              <a:latin typeface="+mn-ea"/>
              <a:cs typeface="メイリオ"/>
            </a:endParaRPr>
          </a:p>
          <a:p>
            <a:pPr marL="0" indent="0">
              <a:buNone/>
            </a:pPr>
            <a:r>
              <a:rPr lang="ja-JP" altLang="en-US" sz="3200">
                <a:latin typeface="+mn-ea"/>
                <a:cs typeface="メイリオ"/>
              </a:rPr>
              <a:t>定義不明の用語　　　　　崩壊　壊滅</a:t>
            </a:r>
            <a:endParaRPr kumimoji="1" lang="ja-JP" altLang="en-US" sz="3200" dirty="0">
              <a:latin typeface="+mn-ea"/>
              <a:cs typeface="メイリオ"/>
            </a:endParaRPr>
          </a:p>
        </p:txBody>
      </p:sp>
    </p:spTree>
    <p:extLst>
      <p:ext uri="{BB962C8B-B14F-4D97-AF65-F5344CB8AC3E}">
        <p14:creationId xmlns:p14="http://schemas.microsoft.com/office/powerpoint/2010/main" val="307622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F718F3-FF3C-1542-882D-002C370B1700}"/>
              </a:ext>
            </a:extLst>
          </p:cNvPr>
          <p:cNvSpPr>
            <a:spLocks noGrp="1"/>
          </p:cNvSpPr>
          <p:nvPr>
            <p:ph type="ctrTitle"/>
          </p:nvPr>
        </p:nvSpPr>
        <p:spPr>
          <a:xfrm>
            <a:off x="1524000" y="1865313"/>
            <a:ext cx="9144000" cy="2387600"/>
          </a:xfrm>
        </p:spPr>
        <p:txBody>
          <a:bodyPr/>
          <a:lstStyle/>
          <a:p>
            <a:r>
              <a:rPr lang="ja-JP" altLang="en-US"/>
              <a:t>やってほしいこと</a:t>
            </a:r>
            <a:br>
              <a:rPr lang="en-US" altLang="ja-JP" dirty="0"/>
            </a:br>
            <a:r>
              <a:rPr lang="ja-JP" altLang="en-US"/>
              <a:t>やってほしくないこと</a:t>
            </a:r>
          </a:p>
        </p:txBody>
      </p:sp>
    </p:spTree>
    <p:extLst>
      <p:ext uri="{BB962C8B-B14F-4D97-AF65-F5344CB8AC3E}">
        <p14:creationId xmlns:p14="http://schemas.microsoft.com/office/powerpoint/2010/main" val="341540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自動的に生成された説明">
            <a:extLst>
              <a:ext uri="{FF2B5EF4-FFF2-40B4-BE49-F238E27FC236}">
                <a16:creationId xmlns:a16="http://schemas.microsoft.com/office/drawing/2014/main" id="{6BEF9B69-E73D-D44E-8405-FE61D900A0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628152" cy="3268432"/>
          </a:xfrm>
          <a:prstGeom prst="rect">
            <a:avLst/>
          </a:prstGeom>
        </p:spPr>
      </p:pic>
      <p:pic>
        <p:nvPicPr>
          <p:cNvPr id="2" name="図 1">
            <a:extLst>
              <a:ext uri="{FF2B5EF4-FFF2-40B4-BE49-F238E27FC236}">
                <a16:creationId xmlns:a16="http://schemas.microsoft.com/office/drawing/2014/main" id="{EA8CCA0E-4B5E-1941-B87F-DE8B84FDC8AA}"/>
              </a:ext>
            </a:extLst>
          </p:cNvPr>
          <p:cNvPicPr>
            <a:picLocks noChangeAspect="1"/>
          </p:cNvPicPr>
          <p:nvPr/>
        </p:nvPicPr>
        <p:blipFill>
          <a:blip r:embed="rId3"/>
          <a:stretch>
            <a:fillRect/>
          </a:stretch>
        </p:blipFill>
        <p:spPr>
          <a:xfrm>
            <a:off x="3072121" y="2176462"/>
            <a:ext cx="9119879" cy="4681538"/>
          </a:xfrm>
          <a:prstGeom prst="rect">
            <a:avLst/>
          </a:prstGeom>
        </p:spPr>
      </p:pic>
    </p:spTree>
    <p:extLst>
      <p:ext uri="{BB962C8B-B14F-4D97-AF65-F5344CB8AC3E}">
        <p14:creationId xmlns:p14="http://schemas.microsoft.com/office/powerpoint/2010/main" val="3525761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102817-22F0-FE43-9051-024B1DF4A991}"/>
              </a:ext>
            </a:extLst>
          </p:cNvPr>
          <p:cNvSpPr>
            <a:spLocks noGrp="1"/>
          </p:cNvSpPr>
          <p:nvPr>
            <p:ph type="title"/>
          </p:nvPr>
        </p:nvSpPr>
        <p:spPr>
          <a:xfrm>
            <a:off x="300941" y="473263"/>
            <a:ext cx="11761663" cy="1325563"/>
          </a:xfrm>
        </p:spPr>
        <p:txBody>
          <a:bodyPr>
            <a:noAutofit/>
          </a:bodyPr>
          <a:lstStyle/>
          <a:p>
            <a:pPr algn="ctr"/>
            <a:r>
              <a:rPr lang="ja-JP" altLang="en-US"/>
              <a:t>「フェイスシールド」 「マウスシールド」は</a:t>
            </a:r>
            <a:br>
              <a:rPr lang="en-US" altLang="ja-JP" dirty="0"/>
            </a:br>
            <a:r>
              <a:rPr lang="ja-JP" altLang="en-US"/>
              <a:t>日常のマスクの代わりではありません</a:t>
            </a:r>
          </a:p>
        </p:txBody>
      </p:sp>
      <p:pic>
        <p:nvPicPr>
          <p:cNvPr id="5" name="図 4">
            <a:extLst>
              <a:ext uri="{FF2B5EF4-FFF2-40B4-BE49-F238E27FC236}">
                <a16:creationId xmlns:a16="http://schemas.microsoft.com/office/drawing/2014/main" id="{809EFC41-CF6A-CC4D-8ED3-9B6E1F9C2D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43086" y="5406490"/>
            <a:ext cx="1360337" cy="1360337"/>
          </a:xfrm>
          <a:prstGeom prst="rect">
            <a:avLst/>
          </a:prstGeom>
        </p:spPr>
      </p:pic>
      <p:pic>
        <p:nvPicPr>
          <p:cNvPr id="6" name="図 5">
            <a:extLst>
              <a:ext uri="{FF2B5EF4-FFF2-40B4-BE49-F238E27FC236}">
                <a16:creationId xmlns:a16="http://schemas.microsoft.com/office/drawing/2014/main" id="{64351626-359B-D849-BB62-6146A62C2D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75" y="3157432"/>
            <a:ext cx="1284790" cy="2388969"/>
          </a:xfrm>
          <a:prstGeom prst="rect">
            <a:avLst/>
          </a:prstGeom>
        </p:spPr>
      </p:pic>
      <p:pic>
        <p:nvPicPr>
          <p:cNvPr id="7" name="図 6">
            <a:extLst>
              <a:ext uri="{FF2B5EF4-FFF2-40B4-BE49-F238E27FC236}">
                <a16:creationId xmlns:a16="http://schemas.microsoft.com/office/drawing/2014/main" id="{C13E02E6-EA17-6941-A8C3-BCE6B9BAB2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0333" y="3461759"/>
            <a:ext cx="1687250" cy="1687250"/>
          </a:xfrm>
          <a:prstGeom prst="rect">
            <a:avLst/>
          </a:prstGeom>
        </p:spPr>
      </p:pic>
      <p:pic>
        <p:nvPicPr>
          <p:cNvPr id="8" name="図 7">
            <a:extLst>
              <a:ext uri="{FF2B5EF4-FFF2-40B4-BE49-F238E27FC236}">
                <a16:creationId xmlns:a16="http://schemas.microsoft.com/office/drawing/2014/main" id="{5BF6624D-E750-D14E-9400-A074A6B308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6327" y="3132893"/>
            <a:ext cx="2161284" cy="2161284"/>
          </a:xfrm>
          <a:prstGeom prst="rect">
            <a:avLst/>
          </a:prstGeom>
        </p:spPr>
      </p:pic>
      <p:pic>
        <p:nvPicPr>
          <p:cNvPr id="9" name="図 8">
            <a:extLst>
              <a:ext uri="{FF2B5EF4-FFF2-40B4-BE49-F238E27FC236}">
                <a16:creationId xmlns:a16="http://schemas.microsoft.com/office/drawing/2014/main" id="{BBC5CD89-2991-6644-87F6-D629B6B0F6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40109" y="5465016"/>
            <a:ext cx="1105995" cy="1301811"/>
          </a:xfrm>
          <a:prstGeom prst="rect">
            <a:avLst/>
          </a:prstGeom>
        </p:spPr>
      </p:pic>
      <p:sp>
        <p:nvSpPr>
          <p:cNvPr id="4" name="テキスト ボックス 3">
            <a:extLst>
              <a:ext uri="{FF2B5EF4-FFF2-40B4-BE49-F238E27FC236}">
                <a16:creationId xmlns:a16="http://schemas.microsoft.com/office/drawing/2014/main" id="{AC219211-E0D5-534E-842E-C9D6906EF11A}"/>
              </a:ext>
            </a:extLst>
          </p:cNvPr>
          <p:cNvSpPr txBox="1"/>
          <p:nvPr/>
        </p:nvSpPr>
        <p:spPr>
          <a:xfrm>
            <a:off x="142856" y="2707403"/>
            <a:ext cx="2785539" cy="369332"/>
          </a:xfrm>
          <a:prstGeom prst="rect">
            <a:avLst/>
          </a:prstGeom>
          <a:noFill/>
          <a:ln>
            <a:solidFill>
              <a:schemeClr val="bg1">
                <a:lumMod val="50000"/>
              </a:schemeClr>
            </a:solidFill>
          </a:ln>
        </p:spPr>
        <p:txBody>
          <a:bodyPr wrap="square" rtlCol="0">
            <a:spAutoFit/>
          </a:bodyPr>
          <a:lstStyle/>
          <a:p>
            <a:r>
              <a:rPr lang="ja-JP" altLang="en-US"/>
              <a:t>医療・介護での目の保護</a:t>
            </a:r>
            <a:endParaRPr kumimoji="1" lang="ja-JP" altLang="en-US"/>
          </a:p>
        </p:txBody>
      </p:sp>
      <p:pic>
        <p:nvPicPr>
          <p:cNvPr id="13" name="図 12">
            <a:extLst>
              <a:ext uri="{FF2B5EF4-FFF2-40B4-BE49-F238E27FC236}">
                <a16:creationId xmlns:a16="http://schemas.microsoft.com/office/drawing/2014/main" id="{D73078F7-7EEA-4C42-8A23-09F70E7211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17211" y="5372889"/>
            <a:ext cx="1453430" cy="1453430"/>
          </a:xfrm>
          <a:prstGeom prst="rect">
            <a:avLst/>
          </a:prstGeom>
        </p:spPr>
      </p:pic>
      <p:pic>
        <p:nvPicPr>
          <p:cNvPr id="14" name="図 13">
            <a:extLst>
              <a:ext uri="{FF2B5EF4-FFF2-40B4-BE49-F238E27FC236}">
                <a16:creationId xmlns:a16="http://schemas.microsoft.com/office/drawing/2014/main" id="{220A9B4A-E486-7742-9AAB-04AF741F07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84573" y="3266968"/>
            <a:ext cx="990283" cy="990283"/>
          </a:xfrm>
          <a:prstGeom prst="rect">
            <a:avLst/>
          </a:prstGeom>
        </p:spPr>
      </p:pic>
      <p:sp>
        <p:nvSpPr>
          <p:cNvPr id="15" name="テキスト ボックス 14">
            <a:extLst>
              <a:ext uri="{FF2B5EF4-FFF2-40B4-BE49-F238E27FC236}">
                <a16:creationId xmlns:a16="http://schemas.microsoft.com/office/drawing/2014/main" id="{010049F1-BB1F-C041-861A-991F5D6170AF}"/>
              </a:ext>
            </a:extLst>
          </p:cNvPr>
          <p:cNvSpPr txBox="1"/>
          <p:nvPr/>
        </p:nvSpPr>
        <p:spPr>
          <a:xfrm>
            <a:off x="3367805" y="2707403"/>
            <a:ext cx="3650699" cy="369332"/>
          </a:xfrm>
          <a:prstGeom prst="rect">
            <a:avLst/>
          </a:prstGeom>
          <a:noFill/>
          <a:ln>
            <a:solidFill>
              <a:schemeClr val="bg1">
                <a:lumMod val="50000"/>
              </a:schemeClr>
            </a:solidFill>
          </a:ln>
        </p:spPr>
        <p:txBody>
          <a:bodyPr wrap="square" rtlCol="0">
            <a:spAutoFit/>
          </a:bodyPr>
          <a:lstStyle/>
          <a:p>
            <a:pPr algn="ctr"/>
            <a:r>
              <a:rPr lang="ja-JP" altLang="en-US"/>
              <a:t>口元を見せる必要がある時等</a:t>
            </a:r>
            <a:endParaRPr lang="en-US" altLang="ja-JP" dirty="0"/>
          </a:p>
        </p:txBody>
      </p:sp>
      <p:sp>
        <p:nvSpPr>
          <p:cNvPr id="16" name="正方形/長方形 15">
            <a:extLst>
              <a:ext uri="{FF2B5EF4-FFF2-40B4-BE49-F238E27FC236}">
                <a16:creationId xmlns:a16="http://schemas.microsoft.com/office/drawing/2014/main" id="{13758D7D-A0EB-5343-BA04-1FDDB9EFC8EC}"/>
              </a:ext>
            </a:extLst>
          </p:cNvPr>
          <p:cNvSpPr/>
          <p:nvPr/>
        </p:nvSpPr>
        <p:spPr>
          <a:xfrm>
            <a:off x="7387612" y="2705272"/>
            <a:ext cx="4569036" cy="35882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間違った</a:t>
            </a:r>
            <a:r>
              <a:rPr lang="ja-JP" altLang="en-US">
                <a:solidFill>
                  <a:srgbClr val="FF0000"/>
                </a:solidFill>
              </a:rPr>
              <a:t>使い方</a:t>
            </a:r>
            <a:endParaRPr kumimoji="1" lang="en-US" altLang="ja-JP" dirty="0">
              <a:solidFill>
                <a:srgbClr val="FF0000"/>
              </a:solidFill>
            </a:endParaRPr>
          </a:p>
        </p:txBody>
      </p:sp>
      <p:sp>
        <p:nvSpPr>
          <p:cNvPr id="18" name="テキスト ボックス 17">
            <a:extLst>
              <a:ext uri="{FF2B5EF4-FFF2-40B4-BE49-F238E27FC236}">
                <a16:creationId xmlns:a16="http://schemas.microsoft.com/office/drawing/2014/main" id="{65D6C766-DD37-C24F-BFEA-B58BE1C3730A}"/>
              </a:ext>
            </a:extLst>
          </p:cNvPr>
          <p:cNvSpPr txBox="1"/>
          <p:nvPr/>
        </p:nvSpPr>
        <p:spPr>
          <a:xfrm>
            <a:off x="3409577" y="5622551"/>
            <a:ext cx="3768538" cy="954107"/>
          </a:xfrm>
          <a:prstGeom prst="rect">
            <a:avLst/>
          </a:prstGeom>
          <a:noFill/>
        </p:spPr>
        <p:txBody>
          <a:bodyPr wrap="square" rtlCol="0">
            <a:spAutoFit/>
          </a:bodyPr>
          <a:lstStyle/>
          <a:p>
            <a:r>
              <a:rPr kumimoji="1" lang="ja-JP" altLang="en-US" sz="1400"/>
              <a:t>手話通訳、語学の授業、映像メディア、など特別な状況・ニーズがある際に、周囲との距離を確保して使用します。</a:t>
            </a:r>
            <a:endParaRPr kumimoji="1" lang="en-US" altLang="ja-JP" sz="1400" dirty="0"/>
          </a:p>
          <a:p>
            <a:r>
              <a:rPr lang="ja-JP" altLang="en-US" sz="1400"/>
              <a:t>＊</a:t>
            </a:r>
            <a:r>
              <a:rPr kumimoji="1" lang="ja-JP" altLang="en-US" sz="1400"/>
              <a:t>日常のマスクのかわりではありません。</a:t>
            </a:r>
          </a:p>
        </p:txBody>
      </p:sp>
      <p:sp>
        <p:nvSpPr>
          <p:cNvPr id="19" name="角丸四角形吹き出し 18">
            <a:extLst>
              <a:ext uri="{FF2B5EF4-FFF2-40B4-BE49-F238E27FC236}">
                <a16:creationId xmlns:a16="http://schemas.microsoft.com/office/drawing/2014/main" id="{43A93FA1-A359-A342-ADA8-58B354DA3AE5}"/>
              </a:ext>
            </a:extLst>
          </p:cNvPr>
          <p:cNvSpPr/>
          <p:nvPr/>
        </p:nvSpPr>
        <p:spPr>
          <a:xfrm>
            <a:off x="7445690" y="4905090"/>
            <a:ext cx="2531138" cy="461666"/>
          </a:xfrm>
          <a:prstGeom prst="wedgeRoundRectCallout">
            <a:avLst>
              <a:gd name="adj1" fmla="val -22064"/>
              <a:gd name="adj2" fmla="val 7674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a:solidFill>
                  <a:schemeClr val="tx1"/>
                </a:solidFill>
              </a:rPr>
              <a:t>使う時はマスクも一緒につける必要があります</a:t>
            </a:r>
          </a:p>
        </p:txBody>
      </p:sp>
      <p:sp>
        <p:nvSpPr>
          <p:cNvPr id="20" name="角丸四角形吹き出し 19">
            <a:extLst>
              <a:ext uri="{FF2B5EF4-FFF2-40B4-BE49-F238E27FC236}">
                <a16:creationId xmlns:a16="http://schemas.microsoft.com/office/drawing/2014/main" id="{1FDB7E77-3416-1244-94BC-6B5CF5B12044}"/>
              </a:ext>
            </a:extLst>
          </p:cNvPr>
          <p:cNvSpPr/>
          <p:nvPr/>
        </p:nvSpPr>
        <p:spPr>
          <a:xfrm>
            <a:off x="10075033" y="4914374"/>
            <a:ext cx="1911604" cy="461665"/>
          </a:xfrm>
          <a:prstGeom prst="wedgeRoundRectCallout">
            <a:avLst>
              <a:gd name="adj1" fmla="val -32180"/>
              <a:gd name="adj2" fmla="val 10867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a:solidFill>
                  <a:schemeClr val="tx1"/>
                </a:solidFill>
              </a:rPr>
              <a:t>フェイスシールドは不要</a:t>
            </a:r>
          </a:p>
        </p:txBody>
      </p:sp>
      <p:sp>
        <p:nvSpPr>
          <p:cNvPr id="21" name="テキスト ボックス 20">
            <a:extLst>
              <a:ext uri="{FF2B5EF4-FFF2-40B4-BE49-F238E27FC236}">
                <a16:creationId xmlns:a16="http://schemas.microsoft.com/office/drawing/2014/main" id="{6DC8BCE7-D3FB-EA48-A657-F4873EE247F3}"/>
              </a:ext>
            </a:extLst>
          </p:cNvPr>
          <p:cNvSpPr txBox="1"/>
          <p:nvPr/>
        </p:nvSpPr>
        <p:spPr>
          <a:xfrm>
            <a:off x="142856" y="5627098"/>
            <a:ext cx="2804727" cy="1015663"/>
          </a:xfrm>
          <a:prstGeom prst="rect">
            <a:avLst/>
          </a:prstGeom>
          <a:noFill/>
          <a:ln>
            <a:solidFill>
              <a:schemeClr val="bg1">
                <a:lumMod val="75000"/>
              </a:schemeClr>
            </a:solidFill>
          </a:ln>
        </p:spPr>
        <p:txBody>
          <a:bodyPr wrap="square" rtlCol="0">
            <a:spAutoFit/>
          </a:bodyPr>
          <a:lstStyle/>
          <a:p>
            <a:r>
              <a:rPr lang="en-US" altLang="ja-JP" sz="1200" dirty="0"/>
              <a:t>【</a:t>
            </a:r>
            <a:r>
              <a:rPr lang="ja-JP" altLang="en-US" sz="1200"/>
              <a:t>注意</a:t>
            </a:r>
            <a:r>
              <a:rPr lang="en-US" altLang="ja-JP" sz="1200" dirty="0"/>
              <a:t>】</a:t>
            </a:r>
          </a:p>
          <a:p>
            <a:r>
              <a:rPr kumimoji="1" lang="ja-JP" altLang="en-US" sz="1200"/>
              <a:t>感覚過敏等の理由でマスクの着用・継続使用が難しい人たちもいます。マスク着用が強制や排除の対応にならないようご理解をお願いします。</a:t>
            </a:r>
          </a:p>
        </p:txBody>
      </p:sp>
      <p:cxnSp>
        <p:nvCxnSpPr>
          <p:cNvPr id="10" name="直線コネクタ 9">
            <a:extLst>
              <a:ext uri="{FF2B5EF4-FFF2-40B4-BE49-F238E27FC236}">
                <a16:creationId xmlns:a16="http://schemas.microsoft.com/office/drawing/2014/main" id="{34A82B41-BE23-3949-B0F2-DDF0CAF1B3C2}"/>
              </a:ext>
            </a:extLst>
          </p:cNvPr>
          <p:cNvCxnSpPr>
            <a:cxnSpLocks/>
          </p:cNvCxnSpPr>
          <p:nvPr/>
        </p:nvCxnSpPr>
        <p:spPr>
          <a:xfrm flipH="1">
            <a:off x="5504039" y="4213535"/>
            <a:ext cx="422316" cy="507119"/>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52F8896C-FF48-0D4C-B7E7-4C7D10AD0141}"/>
              </a:ext>
            </a:extLst>
          </p:cNvPr>
          <p:cNvCxnSpPr>
            <a:cxnSpLocks/>
          </p:cNvCxnSpPr>
          <p:nvPr/>
        </p:nvCxnSpPr>
        <p:spPr>
          <a:xfrm>
            <a:off x="6637238" y="4188051"/>
            <a:ext cx="484642" cy="532603"/>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2BAA0129-272A-4543-A1D0-2FBD101AD6F2}"/>
              </a:ext>
            </a:extLst>
          </p:cNvPr>
          <p:cNvSpPr txBox="1"/>
          <p:nvPr/>
        </p:nvSpPr>
        <p:spPr>
          <a:xfrm>
            <a:off x="5791341" y="4489821"/>
            <a:ext cx="1076492" cy="461665"/>
          </a:xfrm>
          <a:prstGeom prst="rect">
            <a:avLst/>
          </a:prstGeom>
          <a:noFill/>
        </p:spPr>
        <p:txBody>
          <a:bodyPr wrap="square" rtlCol="0">
            <a:spAutoFit/>
          </a:bodyPr>
          <a:lstStyle/>
          <a:p>
            <a:pPr algn="ctr"/>
            <a:r>
              <a:rPr kumimoji="1" lang="ja-JP" altLang="en-US" sz="1200"/>
              <a:t>近くに</a:t>
            </a:r>
            <a:endParaRPr kumimoji="1" lang="en-US" altLang="ja-JP" sz="1200" dirty="0"/>
          </a:p>
          <a:p>
            <a:pPr algn="ctr"/>
            <a:r>
              <a:rPr kumimoji="1" lang="ja-JP" altLang="en-US" sz="1200"/>
              <a:t>誰もいない</a:t>
            </a:r>
          </a:p>
        </p:txBody>
      </p:sp>
      <p:pic>
        <p:nvPicPr>
          <p:cNvPr id="34" name="図 33">
            <a:extLst>
              <a:ext uri="{FF2B5EF4-FFF2-40B4-BE49-F238E27FC236}">
                <a16:creationId xmlns:a16="http://schemas.microsoft.com/office/drawing/2014/main" id="{395EAAFC-773E-FA45-AEA8-055D5EC440E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10540" y="3030007"/>
            <a:ext cx="863503" cy="863503"/>
          </a:xfrm>
          <a:prstGeom prst="rect">
            <a:avLst/>
          </a:prstGeom>
        </p:spPr>
      </p:pic>
      <p:pic>
        <p:nvPicPr>
          <p:cNvPr id="38" name="図 37" descr="おもちゃ, 人形, 部屋, 時計 が含まれている画像&#10;&#10;自動的に生成された説明">
            <a:extLst>
              <a:ext uri="{FF2B5EF4-FFF2-40B4-BE49-F238E27FC236}">
                <a16:creationId xmlns:a16="http://schemas.microsoft.com/office/drawing/2014/main" id="{3DEFDB10-D1CF-8145-B317-A1EE75DF6BA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81829" y="3353071"/>
            <a:ext cx="1720927" cy="1720927"/>
          </a:xfrm>
          <a:prstGeom prst="rect">
            <a:avLst/>
          </a:prstGeom>
        </p:spPr>
      </p:pic>
      <p:sp>
        <p:nvSpPr>
          <p:cNvPr id="40" name="角丸四角形吹き出し 39">
            <a:extLst>
              <a:ext uri="{FF2B5EF4-FFF2-40B4-BE49-F238E27FC236}">
                <a16:creationId xmlns:a16="http://schemas.microsoft.com/office/drawing/2014/main" id="{E07DF66E-748A-B246-9232-C04CA0817334}"/>
              </a:ext>
            </a:extLst>
          </p:cNvPr>
          <p:cNvSpPr/>
          <p:nvPr/>
        </p:nvSpPr>
        <p:spPr>
          <a:xfrm>
            <a:off x="9160762" y="3030007"/>
            <a:ext cx="2901843" cy="1662572"/>
          </a:xfrm>
          <a:prstGeom prst="wedgeRoundRectCallout">
            <a:avLst>
              <a:gd name="adj1" fmla="val -68281"/>
              <a:gd name="adj2" fmla="val -3185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a:solidFill>
                  <a:schemeClr val="tx1"/>
                </a:solidFill>
              </a:rPr>
              <a:t>【</a:t>
            </a:r>
            <a:r>
              <a:rPr lang="ja-JP" altLang="en-US" sz="1200">
                <a:solidFill>
                  <a:schemeClr val="tx1"/>
                </a:solidFill>
              </a:rPr>
              <a:t>飛沫のブロック効果</a:t>
            </a:r>
            <a:r>
              <a:rPr lang="en-US" altLang="ja-JP" sz="1200" dirty="0">
                <a:solidFill>
                  <a:schemeClr val="tx1"/>
                </a:solidFill>
              </a:rPr>
              <a:t>】</a:t>
            </a:r>
          </a:p>
          <a:p>
            <a:r>
              <a:rPr kumimoji="1" lang="ja-JP" altLang="en-US" sz="1200">
                <a:solidFill>
                  <a:schemeClr val="tx1"/>
                </a:solidFill>
              </a:rPr>
              <a:t>空いているスペースが大きいため、通常のマスク・布マスクより予防効果は低い</a:t>
            </a:r>
            <a:endParaRPr kumimoji="1" lang="en-US" altLang="ja-JP" sz="1200" dirty="0">
              <a:solidFill>
                <a:schemeClr val="tx1"/>
              </a:solidFill>
            </a:endParaRPr>
          </a:p>
          <a:p>
            <a:endParaRPr kumimoji="1" lang="en-US" altLang="ja-JP" sz="1200" dirty="0">
              <a:solidFill>
                <a:schemeClr val="tx1"/>
              </a:solidFill>
            </a:endParaRPr>
          </a:p>
          <a:p>
            <a:r>
              <a:rPr lang="en-US" altLang="ja-JP" sz="1200" dirty="0">
                <a:solidFill>
                  <a:schemeClr val="tx1"/>
                </a:solidFill>
              </a:rPr>
              <a:t>【</a:t>
            </a:r>
            <a:r>
              <a:rPr lang="ja-JP" altLang="en-US" sz="1200">
                <a:solidFill>
                  <a:schemeClr val="tx1"/>
                </a:solidFill>
              </a:rPr>
              <a:t>飛沫を飛ばさない効果</a:t>
            </a:r>
            <a:r>
              <a:rPr lang="en-US" altLang="ja-JP" sz="1200" dirty="0">
                <a:solidFill>
                  <a:schemeClr val="tx1"/>
                </a:solidFill>
              </a:rPr>
              <a:t>】</a:t>
            </a:r>
          </a:p>
          <a:p>
            <a:r>
              <a:rPr kumimoji="1" lang="ja-JP" altLang="en-US" sz="1200">
                <a:solidFill>
                  <a:schemeClr val="tx1"/>
                </a:solidFill>
              </a:rPr>
              <a:t>空いているスペースが大きいため、自分の飛沫が漏れる可能性がある。</a:t>
            </a:r>
          </a:p>
        </p:txBody>
      </p:sp>
    </p:spTree>
    <p:extLst>
      <p:ext uri="{BB962C8B-B14F-4D97-AF65-F5344CB8AC3E}">
        <p14:creationId xmlns:p14="http://schemas.microsoft.com/office/powerpoint/2010/main" val="362392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F718F3-FF3C-1542-882D-002C370B1700}"/>
              </a:ext>
            </a:extLst>
          </p:cNvPr>
          <p:cNvSpPr>
            <a:spLocks noGrp="1"/>
          </p:cNvSpPr>
          <p:nvPr>
            <p:ph type="ctrTitle"/>
          </p:nvPr>
        </p:nvSpPr>
        <p:spPr>
          <a:xfrm>
            <a:off x="1524000" y="1627806"/>
            <a:ext cx="9144000" cy="2387600"/>
          </a:xfrm>
        </p:spPr>
        <p:txBody>
          <a:bodyPr/>
          <a:lstStyle/>
          <a:p>
            <a:r>
              <a:rPr lang="ja-JP" altLang="en-US"/>
              <a:t>関心に寄せる</a:t>
            </a:r>
          </a:p>
        </p:txBody>
      </p:sp>
    </p:spTree>
    <p:extLst>
      <p:ext uri="{BB962C8B-B14F-4D97-AF65-F5344CB8AC3E}">
        <p14:creationId xmlns:p14="http://schemas.microsoft.com/office/powerpoint/2010/main" val="407101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858ED94-36BF-7E4E-9CFB-2B5709B6B298}"/>
              </a:ext>
            </a:extLst>
          </p:cNvPr>
          <p:cNvPicPr>
            <a:picLocks noChangeAspect="1"/>
          </p:cNvPicPr>
          <p:nvPr/>
        </p:nvPicPr>
        <p:blipFill>
          <a:blip r:embed="rId2"/>
          <a:stretch>
            <a:fillRect/>
          </a:stretch>
        </p:blipFill>
        <p:spPr>
          <a:xfrm>
            <a:off x="5178134" y="1092013"/>
            <a:ext cx="6759879" cy="4673974"/>
          </a:xfrm>
          <a:prstGeom prst="rect">
            <a:avLst/>
          </a:prstGeom>
        </p:spPr>
      </p:pic>
      <p:pic>
        <p:nvPicPr>
          <p:cNvPr id="6" name="図 5" descr="タイムライン が含まれている画像&#10;&#10;自動的に生成された説明">
            <a:extLst>
              <a:ext uri="{FF2B5EF4-FFF2-40B4-BE49-F238E27FC236}">
                <a16:creationId xmlns:a16="http://schemas.microsoft.com/office/drawing/2014/main" id="{1D5946B9-88A0-0142-A8EB-CFB00A0803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729" y="330980"/>
            <a:ext cx="4454901" cy="6269065"/>
          </a:xfrm>
          <a:prstGeom prst="rect">
            <a:avLst/>
          </a:prstGeom>
          <a:ln>
            <a:solidFill>
              <a:schemeClr val="bg1">
                <a:lumMod val="50000"/>
              </a:schemeClr>
            </a:solidFill>
          </a:ln>
        </p:spPr>
      </p:pic>
    </p:spTree>
    <p:extLst>
      <p:ext uri="{BB962C8B-B14F-4D97-AF65-F5344CB8AC3E}">
        <p14:creationId xmlns:p14="http://schemas.microsoft.com/office/powerpoint/2010/main" val="19167362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2232</TotalTime>
  <Words>436</Words>
  <Application>Microsoft Office PowerPoint</Application>
  <PresentationFormat>ワイド画面</PresentationFormat>
  <Paragraphs>58</Paragraphs>
  <Slides>20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游ゴシック</vt:lpstr>
      <vt:lpstr>游ゴシック Light</vt:lpstr>
      <vt:lpstr>Arial</vt:lpstr>
      <vt:lpstr>Office テーマ</vt:lpstr>
      <vt:lpstr>伝えたい人に伝わるための具体的な啓発方法</vt:lpstr>
      <vt:lpstr>感染症対策</vt:lpstr>
      <vt:lpstr>「誰に」「何を」「してほしい・してほしくない」</vt:lpstr>
      <vt:lpstr>「伝わらない」「離れていく」キーワード</vt:lpstr>
      <vt:lpstr>やってほしいこと やってほしくないこと</vt:lpstr>
      <vt:lpstr>PowerPoint プレゼンテーション</vt:lpstr>
      <vt:lpstr>「フェイスシールド」 「マウスシールド」は 日常のマスクの代わりではありません</vt:lpstr>
      <vt:lpstr>関心に寄せる</vt:lpstr>
      <vt:lpstr>PowerPoint プレゼンテーション</vt:lpstr>
      <vt:lpstr>PowerPoint プレゼンテーション</vt:lpstr>
      <vt:lpstr>検査で陽性とわかる前にやってほしい</vt:lpstr>
      <vt:lpstr>PowerPoint プレゼンテーション</vt:lpstr>
      <vt:lpstr>PowerPoint プレゼンテーション</vt:lpstr>
      <vt:lpstr>先にやっておいてほしい 自分でやってほしい</vt:lpstr>
      <vt:lpstr>PowerPoint プレゼンテーション</vt:lpstr>
      <vt:lpstr>PowerPoint プレゼンテーション</vt:lpstr>
      <vt:lpstr>対象・コミュニティの参画</vt:lpstr>
      <vt:lpstr>PowerPoint プレゼンテーション</vt:lpstr>
      <vt:lpstr>PowerPoint プレゼンテーション</vt:lpstr>
      <vt:lpstr>カウンター情報の発信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伝えたい人に伝わるための具体的な啓発方法</dc:title>
  <dc:creator>Narumi Hori</dc:creator>
  <cp:lastModifiedBy>saito</cp:lastModifiedBy>
  <cp:revision>25</cp:revision>
  <dcterms:created xsi:type="dcterms:W3CDTF">2021-01-19T10:28:47Z</dcterms:created>
  <dcterms:modified xsi:type="dcterms:W3CDTF">2021-01-20T23:59:57Z</dcterms:modified>
</cp:coreProperties>
</file>